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/>
    <p:restoredTop sz="96181"/>
  </p:normalViewPr>
  <p:slideViewPr>
    <p:cSldViewPr snapToGrid="0">
      <p:cViewPr varScale="1">
        <p:scale>
          <a:sx n="14" d="100"/>
          <a:sy n="14" d="100"/>
        </p:scale>
        <p:origin x="2554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7794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2695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7074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1298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139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5425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6553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30247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455964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1839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5271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9DBA7-47D1-8145-B3EE-1A68CDA498FD}" type="datetimeFigureOut">
              <a:rPr kumimoji="1" lang="zh-TW" altLang="en-US" smtClean="0"/>
              <a:t>2023/10/23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EE8DA-5494-3C4C-98C2-BF07C5895E7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6326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C99F3B0C-D939-BCE4-1B5F-FE78BBB16E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30320777" cy="4280400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314351B7-80EC-AD2D-290A-48F122D6D892}"/>
              </a:ext>
            </a:extLst>
          </p:cNvPr>
          <p:cNvSpPr/>
          <p:nvPr/>
        </p:nvSpPr>
        <p:spPr>
          <a:xfrm>
            <a:off x="24143517" y="6093320"/>
            <a:ext cx="4604146" cy="1200329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 algn="ctr"/>
            <a:r>
              <a:rPr lang="zh-TW" altLang="en-US" sz="7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編號：</a:t>
            </a:r>
            <a:r>
              <a:rPr lang="en-US" altLang="zh-TW" sz="7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000</a:t>
            </a:r>
            <a:endParaRPr lang="zh-TW" altLang="en-US" sz="7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5F75342-2254-0F90-8043-3FFA5560121D}"/>
              </a:ext>
            </a:extLst>
          </p:cNvPr>
          <p:cNvSpPr/>
          <p:nvPr/>
        </p:nvSpPr>
        <p:spPr>
          <a:xfrm>
            <a:off x="1688038" y="5896266"/>
            <a:ext cx="231840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9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Team Name</a:t>
            </a:r>
            <a:r>
              <a:rPr lang="zh-TW" altLang="en-US" sz="9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B56705B-6D62-3F16-4B43-7656BC96A136}"/>
              </a:ext>
            </a:extLst>
          </p:cNvPr>
          <p:cNvSpPr/>
          <p:nvPr/>
        </p:nvSpPr>
        <p:spPr>
          <a:xfrm>
            <a:off x="1707963" y="8016774"/>
            <a:ext cx="226165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7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Title</a:t>
            </a:r>
            <a:r>
              <a:rPr lang="zh-TW" altLang="en-US" sz="7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0578DBBD-1E0C-E1C7-924D-4D48570987CB}"/>
              </a:ext>
            </a:extLst>
          </p:cNvPr>
          <p:cNvGrpSpPr/>
          <p:nvPr/>
        </p:nvGrpSpPr>
        <p:grpSpPr>
          <a:xfrm>
            <a:off x="1782029" y="11229528"/>
            <a:ext cx="4096444" cy="1141006"/>
            <a:chOff x="1782029" y="11229528"/>
            <a:chExt cx="4096444" cy="1141006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20140392-583A-8F3E-3342-210E3371619C}"/>
                </a:ext>
              </a:extLst>
            </p:cNvPr>
            <p:cNvSpPr/>
            <p:nvPr/>
          </p:nvSpPr>
          <p:spPr>
            <a:xfrm>
              <a:off x="1782029" y="11229528"/>
              <a:ext cx="4096444" cy="1141006"/>
            </a:xfrm>
            <a:prstGeom prst="rect">
              <a:avLst/>
            </a:prstGeom>
            <a:solidFill>
              <a:srgbClr val="006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9E995C00-4F7D-1B35-4E01-04DC6AD136C5}"/>
                </a:ext>
              </a:extLst>
            </p:cNvPr>
            <p:cNvSpPr/>
            <p:nvPr/>
          </p:nvSpPr>
          <p:spPr>
            <a:xfrm>
              <a:off x="1905235" y="11253372"/>
              <a:ext cx="3728718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en-US" altLang="zh-TW" sz="6600" b="1" dirty="0">
                  <a:solidFill>
                    <a:schemeClr val="bg1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Abstract</a:t>
              </a:r>
            </a:p>
          </p:txBody>
        </p:sp>
      </p:grpSp>
      <p:grpSp>
        <p:nvGrpSpPr>
          <p:cNvPr id="4" name="群組 3">
            <a:extLst>
              <a:ext uri="{FF2B5EF4-FFF2-40B4-BE49-F238E27FC236}">
                <a16:creationId xmlns:a16="http://schemas.microsoft.com/office/drawing/2014/main" id="{3B5EF6FE-A052-5576-D127-5BC3BEF6D81C}"/>
              </a:ext>
            </a:extLst>
          </p:cNvPr>
          <p:cNvGrpSpPr/>
          <p:nvPr/>
        </p:nvGrpSpPr>
        <p:grpSpPr>
          <a:xfrm>
            <a:off x="1860363" y="17949464"/>
            <a:ext cx="4122945" cy="1141006"/>
            <a:chOff x="1860363" y="17949464"/>
            <a:chExt cx="4122945" cy="1141006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FDB5B76-716B-AA7E-2B30-4EC643869879}"/>
                </a:ext>
              </a:extLst>
            </p:cNvPr>
            <p:cNvSpPr/>
            <p:nvPr/>
          </p:nvSpPr>
          <p:spPr>
            <a:xfrm>
              <a:off x="1860363" y="17949464"/>
              <a:ext cx="4096444" cy="1141006"/>
            </a:xfrm>
            <a:prstGeom prst="rect">
              <a:avLst/>
            </a:prstGeom>
            <a:solidFill>
              <a:srgbClr val="006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34C4E272-E1DA-2B6B-00A9-3BA46E661C91}"/>
                </a:ext>
              </a:extLst>
            </p:cNvPr>
            <p:cNvSpPr/>
            <p:nvPr/>
          </p:nvSpPr>
          <p:spPr>
            <a:xfrm>
              <a:off x="1886864" y="17974864"/>
              <a:ext cx="409644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en" altLang="zh-TW" sz="6000" b="1" i="0" u="none" strike="noStrike" dirty="0"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Motivation</a:t>
              </a:r>
              <a:endParaRPr lang="en-US" altLang="zh-TW" sz="6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72A82439-367B-07A6-C6E7-2FA324D71A32}"/>
              </a:ext>
            </a:extLst>
          </p:cNvPr>
          <p:cNvGrpSpPr/>
          <p:nvPr/>
        </p:nvGrpSpPr>
        <p:grpSpPr>
          <a:xfrm>
            <a:off x="1860362" y="26071485"/>
            <a:ext cx="5395788" cy="1141006"/>
            <a:chOff x="1860362" y="26071485"/>
            <a:chExt cx="5395788" cy="1141006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2727C41F-212A-6E56-CAE3-1C8B21F89CCB}"/>
                </a:ext>
              </a:extLst>
            </p:cNvPr>
            <p:cNvSpPr/>
            <p:nvPr/>
          </p:nvSpPr>
          <p:spPr>
            <a:xfrm>
              <a:off x="1860362" y="26071485"/>
              <a:ext cx="5344988" cy="1141006"/>
            </a:xfrm>
            <a:prstGeom prst="rect">
              <a:avLst/>
            </a:prstGeom>
            <a:solidFill>
              <a:srgbClr val="006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ADA63492-CC02-9657-139F-B1DF655DC559}"/>
                </a:ext>
              </a:extLst>
            </p:cNvPr>
            <p:cNvSpPr/>
            <p:nvPr/>
          </p:nvSpPr>
          <p:spPr>
            <a:xfrm>
              <a:off x="1945081" y="26100077"/>
              <a:ext cx="5311069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just"/>
              <a:r>
                <a:rPr lang="zh-TW" altLang="en-US" sz="6000" b="1" dirty="0">
                  <a:solidFill>
                    <a:schemeClr val="bg1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Ｍ</a:t>
              </a:r>
              <a:r>
                <a:rPr lang="en-US" altLang="zh-TW" sz="6000" b="1" dirty="0" err="1">
                  <a:solidFill>
                    <a:schemeClr val="bg1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ethodology</a:t>
              </a:r>
              <a:r>
                <a:rPr lang="zh-TW" altLang="en-US" sz="6000" b="1" dirty="0">
                  <a:solidFill>
                    <a:schemeClr val="bg1"/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anose="020B0604020202020204" pitchFamily="34" charset="0"/>
                </a:rPr>
                <a:t> </a:t>
              </a:r>
              <a:endParaRPr lang="en-US" altLang="zh-TW" sz="6000" b="1" dirty="0">
                <a:solidFill>
                  <a:schemeClr val="bg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群組 20">
            <a:extLst>
              <a:ext uri="{FF2B5EF4-FFF2-40B4-BE49-F238E27FC236}">
                <a16:creationId xmlns:a16="http://schemas.microsoft.com/office/drawing/2014/main" id="{0FF23C86-3206-1646-5869-114CB2712C35}"/>
              </a:ext>
            </a:extLst>
          </p:cNvPr>
          <p:cNvGrpSpPr/>
          <p:nvPr/>
        </p:nvGrpSpPr>
        <p:grpSpPr>
          <a:xfrm>
            <a:off x="1707963" y="34156532"/>
            <a:ext cx="4846774" cy="1177980"/>
            <a:chOff x="1707963" y="34156532"/>
            <a:chExt cx="4846774" cy="1177980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B7D20321-1902-69C2-9E98-360F7D9C66EA}"/>
                </a:ext>
              </a:extLst>
            </p:cNvPr>
            <p:cNvSpPr/>
            <p:nvPr/>
          </p:nvSpPr>
          <p:spPr>
            <a:xfrm>
              <a:off x="1707963" y="34193506"/>
              <a:ext cx="4798108" cy="1141006"/>
            </a:xfrm>
            <a:prstGeom prst="rect">
              <a:avLst/>
            </a:prstGeom>
            <a:solidFill>
              <a:srgbClr val="006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F82CF438-7B06-987A-B8B4-EC0414FBBD41}"/>
                </a:ext>
              </a:extLst>
            </p:cNvPr>
            <p:cNvSpPr/>
            <p:nvPr/>
          </p:nvSpPr>
          <p:spPr>
            <a:xfrm>
              <a:off x="1756629" y="34156532"/>
              <a:ext cx="4798108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just"/>
              <a:r>
                <a:rPr lang="en" altLang="zh-TW" sz="6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Conclusion</a:t>
              </a:r>
              <a:endParaRPr lang="en-US" altLang="zh-TW" sz="6600" b="1" dirty="0">
                <a:solidFill>
                  <a:schemeClr val="bg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A645373F-684C-3543-A39A-C5BB9517FA4E}"/>
              </a:ext>
            </a:extLst>
          </p:cNvPr>
          <p:cNvSpPr/>
          <p:nvPr/>
        </p:nvSpPr>
        <p:spPr>
          <a:xfrm>
            <a:off x="1707963" y="9636494"/>
            <a:ext cx="268592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Team Member</a:t>
            </a:r>
            <a:r>
              <a:rPr lang="zh-TW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</p:txBody>
      </p:sp>
      <p:pic>
        <p:nvPicPr>
          <p:cNvPr id="18" name="圖片 17">
            <a:extLst>
              <a:ext uri="{FF2B5EF4-FFF2-40B4-BE49-F238E27FC236}">
                <a16:creationId xmlns:a16="http://schemas.microsoft.com/office/drawing/2014/main" id="{6BDD8B22-79D2-F2FF-FB2F-F3B03CD90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899" y="172613"/>
            <a:ext cx="4953000" cy="1676400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BF8BF7C6-CC24-F2B5-17B0-E9E7D19C99B5}"/>
              </a:ext>
            </a:extLst>
          </p:cNvPr>
          <p:cNvSpPr/>
          <p:nvPr/>
        </p:nvSpPr>
        <p:spPr>
          <a:xfrm>
            <a:off x="5840032" y="687647"/>
            <a:ext cx="3877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微星科技獨家贊助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3047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</TotalTime>
  <Words>21</Words>
  <Application>Microsoft Office PowerPoint</Application>
  <PresentationFormat>自訂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Liu</dc:creator>
  <cp:lastModifiedBy>李韋潔</cp:lastModifiedBy>
  <cp:revision>2</cp:revision>
  <dcterms:created xsi:type="dcterms:W3CDTF">2023-10-23T03:43:38Z</dcterms:created>
  <dcterms:modified xsi:type="dcterms:W3CDTF">2023-10-23T10:37:32Z</dcterms:modified>
</cp:coreProperties>
</file>