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40"/>
  </p:normalViewPr>
  <p:slideViewPr>
    <p:cSldViewPr snapToGrid="0">
      <p:cViewPr varScale="1">
        <p:scale>
          <a:sx n="13" d="100"/>
          <a:sy n="13" d="100"/>
        </p:scale>
        <p:origin x="2635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C747A-8CAB-374E-9A70-4EDBB967604E}" type="datetimeFigureOut">
              <a:rPr kumimoji="1" lang="zh-TW" altLang="en-US" smtClean="0"/>
              <a:t>2023/10/24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E4C75-30DE-D64A-9EAC-F1F54AA072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91780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FE4C75-30DE-D64A-9EAC-F1F54AA072CE}" type="slidenum">
              <a:rPr kumimoji="1" lang="zh-TW" altLang="en-US" smtClean="0"/>
              <a:t>1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244625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5C37-3F41-D24D-9E9E-9162176801D7}" type="datetimeFigureOut">
              <a:rPr kumimoji="1" lang="zh-TW" altLang="en-US" smtClean="0"/>
              <a:t>2023/10/24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AFCCE-0E84-EC48-AAEC-F29AC1625D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99914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5C37-3F41-D24D-9E9E-9162176801D7}" type="datetimeFigureOut">
              <a:rPr kumimoji="1" lang="zh-TW" altLang="en-US" smtClean="0"/>
              <a:t>2023/10/24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AFCCE-0E84-EC48-AAEC-F29AC1625D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52489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5C37-3F41-D24D-9E9E-9162176801D7}" type="datetimeFigureOut">
              <a:rPr kumimoji="1" lang="zh-TW" altLang="en-US" smtClean="0"/>
              <a:t>2023/10/24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AFCCE-0E84-EC48-AAEC-F29AC1625D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321595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640203B-0D8F-DCAC-BFB0-0F6384566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5C37-3F41-D24D-9E9E-9162176801D7}" type="datetimeFigureOut">
              <a:rPr kumimoji="1" lang="zh-TW" altLang="en-US" smtClean="0"/>
              <a:t>2023/10/24</a:t>
            </a:fld>
            <a:endParaRPr kumimoji="1"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2F71159-BDC9-1AA1-96A7-928F0731D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0AAF82F-F26D-599F-FA7E-9B051D718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AFCCE-0E84-EC48-AAEC-F29AC1625D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927216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5C37-3F41-D24D-9E9E-9162176801D7}" type="datetimeFigureOut">
              <a:rPr kumimoji="1" lang="zh-TW" altLang="en-US" smtClean="0"/>
              <a:t>2023/10/24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AFCCE-0E84-EC48-AAEC-F29AC1625D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82493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5C37-3F41-D24D-9E9E-9162176801D7}" type="datetimeFigureOut">
              <a:rPr kumimoji="1" lang="zh-TW" altLang="en-US" smtClean="0"/>
              <a:t>2023/10/24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AFCCE-0E84-EC48-AAEC-F29AC1625D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907254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5C37-3F41-D24D-9E9E-9162176801D7}" type="datetimeFigureOut">
              <a:rPr kumimoji="1" lang="zh-TW" altLang="en-US" smtClean="0"/>
              <a:t>2023/10/24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AFCCE-0E84-EC48-AAEC-F29AC1625D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59792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5C37-3F41-D24D-9E9E-9162176801D7}" type="datetimeFigureOut">
              <a:rPr kumimoji="1" lang="zh-TW" altLang="en-US" smtClean="0"/>
              <a:t>2023/10/24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AFCCE-0E84-EC48-AAEC-F29AC1625D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32779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5C37-3F41-D24D-9E9E-9162176801D7}" type="datetimeFigureOut">
              <a:rPr kumimoji="1" lang="zh-TW" altLang="en-US" smtClean="0"/>
              <a:t>2023/10/24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AFCCE-0E84-EC48-AAEC-F29AC1625D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53503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5C37-3F41-D24D-9E9E-9162176801D7}" type="datetimeFigureOut">
              <a:rPr kumimoji="1" lang="zh-TW" altLang="en-US" smtClean="0"/>
              <a:t>2023/10/24</a:t>
            </a:fld>
            <a:endParaRPr kumimoji="1"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AFCCE-0E84-EC48-AAEC-F29AC1625D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65741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5C37-3F41-D24D-9E9E-9162176801D7}" type="datetimeFigureOut">
              <a:rPr kumimoji="1" lang="zh-TW" altLang="en-US" smtClean="0"/>
              <a:t>2023/10/24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AFCCE-0E84-EC48-AAEC-F29AC1625D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7694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5C37-3F41-D24D-9E9E-9162176801D7}" type="datetimeFigureOut">
              <a:rPr kumimoji="1" lang="zh-TW" altLang="en-US" smtClean="0"/>
              <a:t>2023/10/24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AFCCE-0E84-EC48-AAEC-F29AC1625D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51696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25C37-3F41-D24D-9E9E-9162176801D7}" type="datetimeFigureOut">
              <a:rPr kumimoji="1" lang="zh-TW" altLang="en-US" smtClean="0"/>
              <a:t>2023/10/24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AFCCE-0E84-EC48-AAEC-F29AC1625DF3}" type="slidenum">
              <a:rPr kumimoji="1" lang="zh-TW" altLang="en-US" smtClean="0"/>
              <a:t>‹#›</a:t>
            </a:fld>
            <a:endParaRPr kumimoji="1" lang="zh-TW" altLang="en-US"/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AE5B8454-FEFB-9482-E40F-70FF8B40935D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-195082" y="0"/>
            <a:ext cx="30665378" cy="42803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344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>
            <a:extLst>
              <a:ext uri="{FF2B5EF4-FFF2-40B4-BE49-F238E27FC236}">
                <a16:creationId xmlns:a16="http://schemas.microsoft.com/office/drawing/2014/main" id="{A46EC2C3-A155-17A2-384B-32D5955A747C}"/>
              </a:ext>
            </a:extLst>
          </p:cNvPr>
          <p:cNvSpPr/>
          <p:nvPr/>
        </p:nvSpPr>
        <p:spPr>
          <a:xfrm>
            <a:off x="24143517" y="6200000"/>
            <a:ext cx="4604146" cy="1200329"/>
          </a:xfrm>
          <a:prstGeom prst="rect">
            <a:avLst/>
          </a:prstGeom>
          <a:solidFill>
            <a:srgbClr val="C00000"/>
          </a:solidFill>
        </p:spPr>
        <p:txBody>
          <a:bodyPr wrap="none">
            <a:spAutoFit/>
          </a:bodyPr>
          <a:lstStyle/>
          <a:p>
            <a:pPr algn="ctr"/>
            <a:r>
              <a:rPr lang="zh-TW" altLang="en-US" sz="72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編號：</a:t>
            </a:r>
            <a:r>
              <a:rPr lang="en-US" altLang="zh-TW" sz="72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000</a:t>
            </a:r>
            <a:endParaRPr lang="zh-TW" altLang="en-US" sz="72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C9527396-952F-BB26-7DD7-74264B4F439F}"/>
              </a:ext>
            </a:extLst>
          </p:cNvPr>
          <p:cNvSpPr/>
          <p:nvPr/>
        </p:nvSpPr>
        <p:spPr>
          <a:xfrm>
            <a:off x="1688038" y="6002946"/>
            <a:ext cx="2318408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9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隊名：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7DF9D2D8-5DC1-0F28-F186-F70E7B0B8C40}"/>
              </a:ext>
            </a:extLst>
          </p:cNvPr>
          <p:cNvSpPr/>
          <p:nvPr/>
        </p:nvSpPr>
        <p:spPr>
          <a:xfrm>
            <a:off x="1707963" y="8123454"/>
            <a:ext cx="226165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7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構想主題名稱：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31C51059-D808-3DFB-CC6F-74B143EC283A}"/>
              </a:ext>
            </a:extLst>
          </p:cNvPr>
          <p:cNvSpPr/>
          <p:nvPr/>
        </p:nvSpPr>
        <p:spPr>
          <a:xfrm>
            <a:off x="1782029" y="11336208"/>
            <a:ext cx="4096444" cy="1141006"/>
          </a:xfrm>
          <a:prstGeom prst="rect">
            <a:avLst/>
          </a:prstGeom>
          <a:solidFill>
            <a:srgbClr val="00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8E90125F-520B-04B6-88D9-E8F668466E6C}"/>
              </a:ext>
            </a:extLst>
          </p:cNvPr>
          <p:cNvSpPr/>
          <p:nvPr/>
        </p:nvSpPr>
        <p:spPr>
          <a:xfrm>
            <a:off x="2085691" y="11385452"/>
            <a:ext cx="357020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/>
            <a:r>
              <a:rPr lang="zh-TW" altLang="en-US" sz="6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內容摘要</a:t>
            </a:r>
            <a:endParaRPr lang="en-US" altLang="zh-TW" sz="66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60C7982B-5F4E-64C1-AC1E-6FA571E4CF36}"/>
              </a:ext>
            </a:extLst>
          </p:cNvPr>
          <p:cNvSpPr/>
          <p:nvPr/>
        </p:nvSpPr>
        <p:spPr>
          <a:xfrm>
            <a:off x="1860363" y="18056144"/>
            <a:ext cx="4096444" cy="1141006"/>
          </a:xfrm>
          <a:prstGeom prst="rect">
            <a:avLst/>
          </a:prstGeom>
          <a:solidFill>
            <a:srgbClr val="00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1E5B8C2C-C6A4-899F-2FFD-BCA677DC19E9}"/>
              </a:ext>
            </a:extLst>
          </p:cNvPr>
          <p:cNvSpPr/>
          <p:nvPr/>
        </p:nvSpPr>
        <p:spPr>
          <a:xfrm>
            <a:off x="2904613" y="18105388"/>
            <a:ext cx="208903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/>
            <a:r>
              <a:rPr lang="zh-TW" altLang="en-US" sz="6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動機 </a:t>
            </a:r>
            <a:endParaRPr lang="en-US" altLang="zh-TW" sz="66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84059ABB-43E9-7957-EB72-BF3AECFFED57}"/>
              </a:ext>
            </a:extLst>
          </p:cNvPr>
          <p:cNvSpPr/>
          <p:nvPr/>
        </p:nvSpPr>
        <p:spPr>
          <a:xfrm>
            <a:off x="1860363" y="26178165"/>
            <a:ext cx="4096444" cy="1141006"/>
          </a:xfrm>
          <a:prstGeom prst="rect">
            <a:avLst/>
          </a:prstGeom>
          <a:solidFill>
            <a:srgbClr val="00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625C731D-0B1E-3F02-0218-CEBDF121826F}"/>
              </a:ext>
            </a:extLst>
          </p:cNvPr>
          <p:cNvSpPr/>
          <p:nvPr/>
        </p:nvSpPr>
        <p:spPr>
          <a:xfrm>
            <a:off x="1623814" y="26227409"/>
            <a:ext cx="465063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altLang="zh-TW" sz="6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6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構想內容 </a:t>
            </a:r>
            <a:endParaRPr lang="en-US" altLang="zh-TW" sz="6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04218F23-E08D-E242-3E4B-96E662B1E7EA}"/>
              </a:ext>
            </a:extLst>
          </p:cNvPr>
          <p:cNvSpPr/>
          <p:nvPr/>
        </p:nvSpPr>
        <p:spPr>
          <a:xfrm>
            <a:off x="1688038" y="34272378"/>
            <a:ext cx="4494097" cy="1141006"/>
          </a:xfrm>
          <a:prstGeom prst="rect">
            <a:avLst/>
          </a:prstGeom>
          <a:solidFill>
            <a:srgbClr val="00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5594C7E5-C185-4D07-3A70-5649F305E3AF}"/>
              </a:ext>
            </a:extLst>
          </p:cNvPr>
          <p:cNvSpPr/>
          <p:nvPr/>
        </p:nvSpPr>
        <p:spPr>
          <a:xfrm>
            <a:off x="2283555" y="34321622"/>
            <a:ext cx="378180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/>
            <a:r>
              <a:rPr lang="zh-TW" altLang="en-US" sz="6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預期成果 </a:t>
            </a:r>
            <a:endParaRPr lang="en-US" altLang="zh-TW" sz="66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8E107D55-A99F-E2B3-6603-50F84D97A586}"/>
              </a:ext>
            </a:extLst>
          </p:cNvPr>
          <p:cNvSpPr/>
          <p:nvPr/>
        </p:nvSpPr>
        <p:spPr>
          <a:xfrm>
            <a:off x="1707963" y="9743174"/>
            <a:ext cx="268592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7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成員：</a:t>
            </a:r>
          </a:p>
        </p:txBody>
      </p:sp>
      <p:pic>
        <p:nvPicPr>
          <p:cNvPr id="27" name="圖片 26">
            <a:extLst>
              <a:ext uri="{FF2B5EF4-FFF2-40B4-BE49-F238E27FC236}">
                <a16:creationId xmlns:a16="http://schemas.microsoft.com/office/drawing/2014/main" id="{1C9E5B08-FDDE-FEF0-DB8E-89F7C8262B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899" y="172613"/>
            <a:ext cx="4953000" cy="1676400"/>
          </a:xfrm>
          <a:prstGeom prst="rect">
            <a:avLst/>
          </a:prstGeom>
        </p:spPr>
      </p:pic>
      <p:sp>
        <p:nvSpPr>
          <p:cNvPr id="28" name="矩形 27">
            <a:extLst>
              <a:ext uri="{FF2B5EF4-FFF2-40B4-BE49-F238E27FC236}">
                <a16:creationId xmlns:a16="http://schemas.microsoft.com/office/drawing/2014/main" id="{9424FC50-ECB5-5CDA-40DE-0FEED49FAB82}"/>
              </a:ext>
            </a:extLst>
          </p:cNvPr>
          <p:cNvSpPr/>
          <p:nvPr/>
        </p:nvSpPr>
        <p:spPr>
          <a:xfrm>
            <a:off x="5840032" y="687647"/>
            <a:ext cx="38779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/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微星科技獨家贊助</a:t>
            </a:r>
            <a:endParaRPr lang="en-US" altLang="zh-TW" sz="36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16229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82</TotalTime>
  <Words>26</Words>
  <Application>Microsoft Office PowerPoint</Application>
  <PresentationFormat>自訂</PresentationFormat>
  <Paragraphs>10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Liu</dc:creator>
  <cp:lastModifiedBy>李韋潔</cp:lastModifiedBy>
  <cp:revision>5</cp:revision>
  <dcterms:created xsi:type="dcterms:W3CDTF">2023-10-23T02:24:23Z</dcterms:created>
  <dcterms:modified xsi:type="dcterms:W3CDTF">2023-10-24T02:34:01Z</dcterms:modified>
</cp:coreProperties>
</file>