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1" r:id="rId4"/>
    <p:sldId id="265" r:id="rId5"/>
    <p:sldId id="266" r:id="rId6"/>
    <p:sldId id="269" r:id="rId7"/>
    <p:sldId id="270" r:id="rId8"/>
    <p:sldId id="271" r:id="rId9"/>
    <p:sldId id="268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F0FC"/>
    <a:srgbClr val="A95CB8"/>
    <a:srgbClr val="B16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70" autoAdjust="0"/>
  </p:normalViewPr>
  <p:slideViewPr>
    <p:cSldViewPr snapToGrid="0">
      <p:cViewPr>
        <p:scale>
          <a:sx n="95" d="100"/>
          <a:sy n="95" d="100"/>
        </p:scale>
        <p:origin x="119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E8EF3A-3A37-4B4E-8663-A9E84E178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851C7AC-C8C8-47C0-BFA9-CA8EE98AD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8864B79-7077-42FB-B558-7D04329E9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F32A-AC9A-4BB6-99C2-B9B2FD8AE0A1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9674CC4-F816-4591-9310-5E6C268B6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F8196B7-062C-42A3-B5A8-BE775E590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06C1-894B-46EC-9D6D-836AD6340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03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0494EF-42BD-4CEB-A8A2-1B6F9B049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C8762FB-DDA8-4718-8102-B59D2E575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C4FEF5-7AF9-4379-9111-78899F815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F32A-AC9A-4BB6-99C2-B9B2FD8AE0A1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9853DB-58C9-4942-A157-471BFD5BF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478E16C-3241-46B9-92A7-A8D4D6BB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06C1-894B-46EC-9D6D-836AD6340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0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FB27267-E575-400B-8204-304D659D8F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4B47B4E-C5E9-47CA-A0C3-E8CBE35B51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67DFCD-FD84-4AE8-BFF4-70A3E1742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F32A-AC9A-4BB6-99C2-B9B2FD8AE0A1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4E33C62-10A6-410A-902B-6646550DB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73BFF7F-62B5-43D0-84FC-BCEB45535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06C1-894B-46EC-9D6D-836AD6340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942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680015-A854-416C-9C31-A5D83E0E3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DC6C6A-123E-4EC2-8FC5-78857AD8A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B4BC397-631B-404C-9464-81627396E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F32A-AC9A-4BB6-99C2-B9B2FD8AE0A1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6A0625D-E278-443F-933A-89A657315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CF10616-B5E0-41A6-99E0-3FC68BF48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06C1-894B-46EC-9D6D-836AD6340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9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20FCCE-FC54-4625-B15A-7A427F8D9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D71B115-111B-4A86-BB43-8AFBCD7E8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20D264-1574-4C84-BC75-7CC8FAF6B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F32A-AC9A-4BB6-99C2-B9B2FD8AE0A1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1DDE5A-5C20-4CEE-A945-C1A5038C9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E5B86E-6997-4DF7-9911-3882FFD8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06C1-894B-46EC-9D6D-836AD6340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148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D94B8E-4944-470E-BF7C-F64D3CFD7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AFDC245-06BF-4A04-AE9D-75BD6CDA6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9721CAD-27CD-4882-A822-677E45550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0F1B7B7-DC11-43BB-BEBF-BAE85A0FA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F32A-AC9A-4BB6-99C2-B9B2FD8AE0A1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83D8510-0D5F-4B8E-A130-C7D20C52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B2A8B07-4F82-430F-8CAA-17B33F4F9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06C1-894B-46EC-9D6D-836AD6340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4682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7B4A3C-F228-4FE9-B64C-158035B43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A7EFEDC-6948-49BE-B21C-8D8B1482B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85DC883-A96B-44FD-A19B-340961CF2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F742108-9CF3-4C6D-AADD-34191EE245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7BDEB45-74BE-4996-B947-5FD021FCE8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15D61F7-17A9-48A2-BAC4-4AB84190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F32A-AC9A-4BB6-99C2-B9B2FD8AE0A1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F3B1C18-EDFA-4833-BB3C-D58B831B8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77198B6-8B8D-4395-8D1F-06263199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06C1-894B-46EC-9D6D-836AD6340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678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E43A88-D8DB-4248-BB5D-9CA903061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AD1C85B-8B97-43DE-A12D-E04076B96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F32A-AC9A-4BB6-99C2-B9B2FD8AE0A1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46290FE-D241-426A-9DB6-176E016DE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F50128E-B5E9-44FC-AB31-FFDF534A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06C1-894B-46EC-9D6D-836AD6340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756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311779D-8107-42C3-83DD-0762FEF64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F32A-AC9A-4BB6-99C2-B9B2FD8AE0A1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05CC3BC-27CC-49EF-8CBF-285B32294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02196A6-5CC6-4947-AC94-3DBA5BEDC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06C1-894B-46EC-9D6D-836AD6340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943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436CF9-E911-439D-B7F3-285460797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0271AA-142C-4CC3-9806-4A1B6469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84F3995-CE97-4E75-931B-0A40F9BEB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88DD416-64AB-4488-8532-00F9CE61E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F32A-AC9A-4BB6-99C2-B9B2FD8AE0A1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E1E6FB6-C5B0-4B5F-BAA7-87C50C1AE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0E822B8-0117-4701-8C9F-D7E206F82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06C1-894B-46EC-9D6D-836AD6340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504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3B0FD3-31C4-4FC2-96C7-CD7BC0FC3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DE403DC-471E-4D38-AF82-B0996F837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CC9D470-AF7A-4A91-98E7-DDFE895C1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AE4F427-F44E-40BA-AFE4-C33D20B6F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F32A-AC9A-4BB6-99C2-B9B2FD8AE0A1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5D9C242-3418-4613-A94E-268EA2A1A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BA9CE6E-6612-4236-AF96-D2FD4D9B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06C1-894B-46EC-9D6D-836AD6340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892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F8FB099-CFD5-4B3F-A20F-7615EEEE6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CE0CD7D-8010-4BB6-83B2-2B7E52A87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0953CFB-A926-4174-8321-1012777ABD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3F32A-AC9A-4BB6-99C2-B9B2FD8AE0A1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172D82-0D93-4E89-9CC4-5FE2667F7D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3FD975-4F60-4715-907E-9978278291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006C1-894B-46EC-9D6D-836AD63408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617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3.xml"/><Relationship Id="rId4" Type="http://schemas.openxmlformats.org/officeDocument/2006/relationships/slide" Target="slide14.xml"/><Relationship Id="rId9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1.xml"/><Relationship Id="rId7" Type="http://schemas.openxmlformats.org/officeDocument/2006/relationships/slide" Target="slide2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19.xml"/><Relationship Id="rId4" Type="http://schemas.openxmlformats.org/officeDocument/2006/relationships/slide" Target="slide2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31.xml"/><Relationship Id="rId7" Type="http://schemas.openxmlformats.org/officeDocument/2006/relationships/slide" Target="slide27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8.xml"/><Relationship Id="rId5" Type="http://schemas.openxmlformats.org/officeDocument/2006/relationships/slide" Target="slide25.xml"/><Relationship Id="rId4" Type="http://schemas.openxmlformats.org/officeDocument/2006/relationships/slide" Target="slide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流程圖: 文件 72">
            <a:extLst>
              <a:ext uri="{FF2B5EF4-FFF2-40B4-BE49-F238E27FC236}">
                <a16:creationId xmlns:a16="http://schemas.microsoft.com/office/drawing/2014/main" id="{BA10D9B7-2127-43E5-99D3-4ABE6800C823}"/>
              </a:ext>
            </a:extLst>
          </p:cNvPr>
          <p:cNvSpPr/>
          <p:nvPr/>
        </p:nvSpPr>
        <p:spPr>
          <a:xfrm>
            <a:off x="7607411" y="642272"/>
            <a:ext cx="922426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CQ619R</a:t>
            </a:r>
          </a:p>
        </p:txBody>
      </p:sp>
      <p:sp>
        <p:nvSpPr>
          <p:cNvPr id="72" name="流程圖: 文件 71">
            <a:extLst>
              <a:ext uri="{FF2B5EF4-FFF2-40B4-BE49-F238E27FC236}">
                <a16:creationId xmlns:a16="http://schemas.microsoft.com/office/drawing/2014/main" id="{4C3E9249-69FE-489F-AA96-F69D26F6DCB0}"/>
              </a:ext>
            </a:extLst>
          </p:cNvPr>
          <p:cNvSpPr/>
          <p:nvPr/>
        </p:nvSpPr>
        <p:spPr>
          <a:xfrm>
            <a:off x="7549655" y="733210"/>
            <a:ext cx="909013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CQ620R</a:t>
            </a:r>
          </a:p>
        </p:txBody>
      </p:sp>
      <p:sp>
        <p:nvSpPr>
          <p:cNvPr id="50" name="流程圖: 文件 49">
            <a:extLst>
              <a:ext uri="{FF2B5EF4-FFF2-40B4-BE49-F238E27FC236}">
                <a16:creationId xmlns:a16="http://schemas.microsoft.com/office/drawing/2014/main" id="{32BFFB06-D0AE-411B-97E7-65C5E9F8ABA6}"/>
              </a:ext>
            </a:extLst>
          </p:cNvPr>
          <p:cNvSpPr/>
          <p:nvPr/>
        </p:nvSpPr>
        <p:spPr>
          <a:xfrm>
            <a:off x="4952236" y="1463564"/>
            <a:ext cx="999688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IE451</a:t>
            </a:r>
          </a:p>
        </p:txBody>
      </p:sp>
      <p:sp>
        <p:nvSpPr>
          <p:cNvPr id="250" name="流程圖: 文件 249">
            <a:hlinkClick r:id="rId2" action="ppaction://hlinksldjump"/>
            <a:extLst>
              <a:ext uri="{FF2B5EF4-FFF2-40B4-BE49-F238E27FC236}">
                <a16:creationId xmlns:a16="http://schemas.microsoft.com/office/drawing/2014/main" id="{583B2136-B470-47FF-8EB8-E7D9FCA37F06}"/>
              </a:ext>
            </a:extLst>
          </p:cNvPr>
          <p:cNvSpPr/>
          <p:nvPr/>
        </p:nvSpPr>
        <p:spPr>
          <a:xfrm>
            <a:off x="460434" y="1739510"/>
            <a:ext cx="939567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MS501R</a:t>
            </a:r>
          </a:p>
        </p:txBody>
      </p:sp>
      <p:sp>
        <p:nvSpPr>
          <p:cNvPr id="20" name="流程圖: 文件 19">
            <a:hlinkClick r:id="rId2" action="ppaction://hlinksldjump"/>
            <a:extLst>
              <a:ext uri="{FF2B5EF4-FFF2-40B4-BE49-F238E27FC236}">
                <a16:creationId xmlns:a16="http://schemas.microsoft.com/office/drawing/2014/main" id="{FB90AFDA-293B-45FF-9C7F-DF9CCB60644C}"/>
              </a:ext>
            </a:extLst>
          </p:cNvPr>
          <p:cNvSpPr/>
          <p:nvPr/>
        </p:nvSpPr>
        <p:spPr>
          <a:xfrm>
            <a:off x="520515" y="2705175"/>
            <a:ext cx="939567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PH528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" name="流程圖: 文件 20">
            <a:hlinkClick r:id="rId2" action="ppaction://hlinksldjump"/>
            <a:extLst>
              <a:ext uri="{FF2B5EF4-FFF2-40B4-BE49-F238E27FC236}">
                <a16:creationId xmlns:a16="http://schemas.microsoft.com/office/drawing/2014/main" id="{23FFF089-F4BB-4AD9-8C65-3DA6330189D5}"/>
              </a:ext>
            </a:extLst>
          </p:cNvPr>
          <p:cNvSpPr/>
          <p:nvPr/>
        </p:nvSpPr>
        <p:spPr>
          <a:xfrm>
            <a:off x="461644" y="2772761"/>
            <a:ext cx="939567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PH451</a:t>
            </a:r>
          </a:p>
        </p:txBody>
      </p:sp>
      <p:sp>
        <p:nvSpPr>
          <p:cNvPr id="19" name="流程圖: 文件 18">
            <a:hlinkClick r:id="rId2" action="ppaction://hlinksldjump"/>
            <a:extLst>
              <a:ext uri="{FF2B5EF4-FFF2-40B4-BE49-F238E27FC236}">
                <a16:creationId xmlns:a16="http://schemas.microsoft.com/office/drawing/2014/main" id="{9208E60F-9F25-40B8-9E6E-E5334EBE7173}"/>
              </a:ext>
            </a:extLst>
          </p:cNvPr>
          <p:cNvSpPr/>
          <p:nvPr/>
        </p:nvSpPr>
        <p:spPr>
          <a:xfrm>
            <a:off x="387516" y="2846982"/>
            <a:ext cx="939567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EL414R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" name="流程圖: 文件 22">
            <a:hlinkClick r:id="rId2" action="ppaction://hlinksldjump"/>
            <a:extLst>
              <a:ext uri="{FF2B5EF4-FFF2-40B4-BE49-F238E27FC236}">
                <a16:creationId xmlns:a16="http://schemas.microsoft.com/office/drawing/2014/main" id="{1ED62427-7437-49E9-941B-34EF5DC9C71B}"/>
              </a:ext>
            </a:extLst>
          </p:cNvPr>
          <p:cNvSpPr/>
          <p:nvPr/>
        </p:nvSpPr>
        <p:spPr>
          <a:xfrm>
            <a:off x="312961" y="2934679"/>
            <a:ext cx="939567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CH414R</a:t>
            </a:r>
          </a:p>
        </p:txBody>
      </p:sp>
      <p:sp>
        <p:nvSpPr>
          <p:cNvPr id="249" name="流程圖: 文件 248">
            <a:hlinkClick r:id="rId2" action="ppaction://hlinksldjump"/>
            <a:extLst>
              <a:ext uri="{FF2B5EF4-FFF2-40B4-BE49-F238E27FC236}">
                <a16:creationId xmlns:a16="http://schemas.microsoft.com/office/drawing/2014/main" id="{6219B19A-63F2-435C-927C-3ABC0A56C0A4}"/>
              </a:ext>
            </a:extLst>
          </p:cNvPr>
          <p:cNvSpPr/>
          <p:nvPr/>
        </p:nvSpPr>
        <p:spPr>
          <a:xfrm>
            <a:off x="254985" y="3000350"/>
            <a:ext cx="939567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MS528R</a:t>
            </a:r>
          </a:p>
        </p:txBody>
      </p:sp>
      <p:sp>
        <p:nvSpPr>
          <p:cNvPr id="18" name="流程圖: 文件 17">
            <a:hlinkClick r:id="rId2" action="ppaction://hlinksldjump"/>
            <a:extLst>
              <a:ext uri="{FF2B5EF4-FFF2-40B4-BE49-F238E27FC236}">
                <a16:creationId xmlns:a16="http://schemas.microsoft.com/office/drawing/2014/main" id="{D48E8138-26CD-414A-819A-FBAEF488C60A}"/>
              </a:ext>
            </a:extLst>
          </p:cNvPr>
          <p:cNvSpPr/>
          <p:nvPr/>
        </p:nvSpPr>
        <p:spPr>
          <a:xfrm>
            <a:off x="394098" y="1800146"/>
            <a:ext cx="939567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PH776</a:t>
            </a:r>
          </a:p>
        </p:txBody>
      </p:sp>
      <p:sp>
        <p:nvSpPr>
          <p:cNvPr id="16" name="流程圖: 文件 15">
            <a:hlinkClick r:id="rId2" action="ppaction://hlinksldjump"/>
            <a:extLst>
              <a:ext uri="{FF2B5EF4-FFF2-40B4-BE49-F238E27FC236}">
                <a16:creationId xmlns:a16="http://schemas.microsoft.com/office/drawing/2014/main" id="{8A5B0834-19E4-44CE-968A-B72D18C39216}"/>
              </a:ext>
            </a:extLst>
          </p:cNvPr>
          <p:cNvSpPr/>
          <p:nvPr/>
        </p:nvSpPr>
        <p:spPr>
          <a:xfrm>
            <a:off x="334428" y="1881415"/>
            <a:ext cx="939567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EL340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0" name="流程圖: 文件 129">
            <a:extLst>
              <a:ext uri="{FF2B5EF4-FFF2-40B4-BE49-F238E27FC236}">
                <a16:creationId xmlns:a16="http://schemas.microsoft.com/office/drawing/2014/main" id="{5564915C-F5AF-43B4-B8EE-5AB1997F95BB}"/>
              </a:ext>
            </a:extLst>
          </p:cNvPr>
          <p:cNvSpPr/>
          <p:nvPr/>
        </p:nvSpPr>
        <p:spPr>
          <a:xfrm>
            <a:off x="9090624" y="1983857"/>
            <a:ext cx="109828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TSMC</a:t>
            </a:r>
          </a:p>
        </p:txBody>
      </p:sp>
      <p:sp>
        <p:nvSpPr>
          <p:cNvPr id="116" name="流程圖: 文件 115">
            <a:extLst>
              <a:ext uri="{FF2B5EF4-FFF2-40B4-BE49-F238E27FC236}">
                <a16:creationId xmlns:a16="http://schemas.microsoft.com/office/drawing/2014/main" id="{7793ECAA-4FB9-49EE-A65D-E29AB0E60B9C}"/>
              </a:ext>
            </a:extLst>
          </p:cNvPr>
          <p:cNvSpPr/>
          <p:nvPr/>
        </p:nvSpPr>
        <p:spPr>
          <a:xfrm>
            <a:off x="9423877" y="3789770"/>
            <a:ext cx="1098280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EL493</a:t>
            </a:r>
          </a:p>
        </p:txBody>
      </p:sp>
      <p:sp>
        <p:nvSpPr>
          <p:cNvPr id="118" name="流程圖: 文件 117">
            <a:extLst>
              <a:ext uri="{FF2B5EF4-FFF2-40B4-BE49-F238E27FC236}">
                <a16:creationId xmlns:a16="http://schemas.microsoft.com/office/drawing/2014/main" id="{59A1A92B-9F84-4DE0-BF1F-16F4EEC8663D}"/>
              </a:ext>
            </a:extLst>
          </p:cNvPr>
          <p:cNvSpPr/>
          <p:nvPr/>
        </p:nvSpPr>
        <p:spPr>
          <a:xfrm>
            <a:off x="9345896" y="3858436"/>
            <a:ext cx="1098280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EL492</a:t>
            </a:r>
          </a:p>
        </p:txBody>
      </p:sp>
      <p:sp>
        <p:nvSpPr>
          <p:cNvPr id="120" name="流程圖: 文件 119">
            <a:extLst>
              <a:ext uri="{FF2B5EF4-FFF2-40B4-BE49-F238E27FC236}">
                <a16:creationId xmlns:a16="http://schemas.microsoft.com/office/drawing/2014/main" id="{FE49BBF6-109B-4DD8-AD97-DD9A36E0FB5F}"/>
              </a:ext>
            </a:extLst>
          </p:cNvPr>
          <p:cNvSpPr/>
          <p:nvPr/>
        </p:nvSpPr>
        <p:spPr>
          <a:xfrm>
            <a:off x="9285838" y="3942948"/>
            <a:ext cx="1098280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PH410T</a:t>
            </a:r>
          </a:p>
        </p:txBody>
      </p:sp>
      <p:sp>
        <p:nvSpPr>
          <p:cNvPr id="115" name="流程圖: 文件 114">
            <a:extLst>
              <a:ext uri="{FF2B5EF4-FFF2-40B4-BE49-F238E27FC236}">
                <a16:creationId xmlns:a16="http://schemas.microsoft.com/office/drawing/2014/main" id="{89C06416-8913-408E-9E91-75F787501E8D}"/>
              </a:ext>
            </a:extLst>
          </p:cNvPr>
          <p:cNvSpPr/>
          <p:nvPr/>
        </p:nvSpPr>
        <p:spPr>
          <a:xfrm>
            <a:off x="9206557" y="4014143"/>
            <a:ext cx="109828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PH494H</a:t>
            </a:r>
          </a:p>
        </p:txBody>
      </p:sp>
      <p:sp>
        <p:nvSpPr>
          <p:cNvPr id="117" name="流程圖: 文件 116">
            <a:extLst>
              <a:ext uri="{FF2B5EF4-FFF2-40B4-BE49-F238E27FC236}">
                <a16:creationId xmlns:a16="http://schemas.microsoft.com/office/drawing/2014/main" id="{88D435CA-0532-4BA0-B497-0EB8BEA58D21}"/>
              </a:ext>
            </a:extLst>
          </p:cNvPr>
          <p:cNvSpPr/>
          <p:nvPr/>
        </p:nvSpPr>
        <p:spPr>
          <a:xfrm>
            <a:off x="9125983" y="4098655"/>
            <a:ext cx="109828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PH347M</a:t>
            </a:r>
          </a:p>
        </p:txBody>
      </p:sp>
      <p:sp>
        <p:nvSpPr>
          <p:cNvPr id="119" name="流程圖: 文件 118">
            <a:extLst>
              <a:ext uri="{FF2B5EF4-FFF2-40B4-BE49-F238E27FC236}">
                <a16:creationId xmlns:a16="http://schemas.microsoft.com/office/drawing/2014/main" id="{11380BE9-F050-4707-B0EC-2DCD60EA00D0}"/>
              </a:ext>
            </a:extLst>
          </p:cNvPr>
          <p:cNvSpPr/>
          <p:nvPr/>
        </p:nvSpPr>
        <p:spPr>
          <a:xfrm>
            <a:off x="9045409" y="4180358"/>
            <a:ext cx="109828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PH280E</a:t>
            </a:r>
          </a:p>
        </p:txBody>
      </p:sp>
      <p:sp>
        <p:nvSpPr>
          <p:cNvPr id="108" name="流程圖: 文件 107">
            <a:extLst>
              <a:ext uri="{FF2B5EF4-FFF2-40B4-BE49-F238E27FC236}">
                <a16:creationId xmlns:a16="http://schemas.microsoft.com/office/drawing/2014/main" id="{52798E49-9E35-4D51-AE04-445F5568993A}"/>
              </a:ext>
            </a:extLst>
          </p:cNvPr>
          <p:cNvSpPr/>
          <p:nvPr/>
        </p:nvSpPr>
        <p:spPr>
          <a:xfrm>
            <a:off x="7394927" y="3543116"/>
            <a:ext cx="997410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EL340</a:t>
            </a:r>
          </a:p>
        </p:txBody>
      </p:sp>
      <p:sp>
        <p:nvSpPr>
          <p:cNvPr id="107" name="流程圖: 文件 106">
            <a:extLst>
              <a:ext uri="{FF2B5EF4-FFF2-40B4-BE49-F238E27FC236}">
                <a16:creationId xmlns:a16="http://schemas.microsoft.com/office/drawing/2014/main" id="{658FE475-0D6F-47A9-BFB9-B265ED11FE6F}"/>
              </a:ext>
            </a:extLst>
          </p:cNvPr>
          <p:cNvSpPr/>
          <p:nvPr/>
        </p:nvSpPr>
        <p:spPr>
          <a:xfrm>
            <a:off x="7325912" y="3624819"/>
            <a:ext cx="997410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EL480R</a:t>
            </a:r>
          </a:p>
        </p:txBody>
      </p:sp>
      <p:sp>
        <p:nvSpPr>
          <p:cNvPr id="76" name="流程圖: 文件 75">
            <a:extLst>
              <a:ext uri="{FF2B5EF4-FFF2-40B4-BE49-F238E27FC236}">
                <a16:creationId xmlns:a16="http://schemas.microsoft.com/office/drawing/2014/main" id="{EA34B930-96B3-4420-8F10-207DE4BB3B47}"/>
              </a:ext>
            </a:extLst>
          </p:cNvPr>
          <p:cNvSpPr/>
          <p:nvPr/>
        </p:nvSpPr>
        <p:spPr>
          <a:xfrm>
            <a:off x="7487401" y="807133"/>
            <a:ext cx="909013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PH342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5" name="流程圖: 文件 74">
            <a:extLst>
              <a:ext uri="{FF2B5EF4-FFF2-40B4-BE49-F238E27FC236}">
                <a16:creationId xmlns:a16="http://schemas.microsoft.com/office/drawing/2014/main" id="{5C5858C3-7FAF-4F70-B807-8F66066FF489}"/>
              </a:ext>
            </a:extLst>
          </p:cNvPr>
          <p:cNvSpPr/>
          <p:nvPr/>
        </p:nvSpPr>
        <p:spPr>
          <a:xfrm>
            <a:off x="7431434" y="879709"/>
            <a:ext cx="909013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PH789</a:t>
            </a:r>
          </a:p>
        </p:txBody>
      </p:sp>
      <p:sp>
        <p:nvSpPr>
          <p:cNvPr id="51" name="流程圖: 文件 50">
            <a:extLst>
              <a:ext uri="{FF2B5EF4-FFF2-40B4-BE49-F238E27FC236}">
                <a16:creationId xmlns:a16="http://schemas.microsoft.com/office/drawing/2014/main" id="{64C2F021-1AED-450A-93C8-36DEB9CC3E3F}"/>
              </a:ext>
            </a:extLst>
          </p:cNvPr>
          <p:cNvSpPr/>
          <p:nvPr/>
        </p:nvSpPr>
        <p:spPr>
          <a:xfrm>
            <a:off x="4895314" y="1523957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ME908</a:t>
            </a:r>
          </a:p>
        </p:txBody>
      </p:sp>
      <p:sp>
        <p:nvSpPr>
          <p:cNvPr id="52" name="流程圖: 文件 51">
            <a:extLst>
              <a:ext uri="{FF2B5EF4-FFF2-40B4-BE49-F238E27FC236}">
                <a16:creationId xmlns:a16="http://schemas.microsoft.com/office/drawing/2014/main" id="{0DFDAFFD-AAAC-4DD5-88B0-297E4B5DFF23}"/>
              </a:ext>
            </a:extLst>
          </p:cNvPr>
          <p:cNvSpPr/>
          <p:nvPr/>
        </p:nvSpPr>
        <p:spPr>
          <a:xfrm>
            <a:off x="4828119" y="1588102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MA204</a:t>
            </a:r>
          </a:p>
        </p:txBody>
      </p:sp>
      <p:sp>
        <p:nvSpPr>
          <p:cNvPr id="49" name="流程圖: 文件 48">
            <a:extLst>
              <a:ext uri="{FF2B5EF4-FFF2-40B4-BE49-F238E27FC236}">
                <a16:creationId xmlns:a16="http://schemas.microsoft.com/office/drawing/2014/main" id="{60B47DCA-127A-4B9E-B900-E7DCBD395B7F}"/>
              </a:ext>
            </a:extLst>
          </p:cNvPr>
          <p:cNvSpPr/>
          <p:nvPr/>
        </p:nvSpPr>
        <p:spPr>
          <a:xfrm>
            <a:off x="4756871" y="1665214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EL440</a:t>
            </a:r>
          </a:p>
        </p:txBody>
      </p:sp>
      <p:sp>
        <p:nvSpPr>
          <p:cNvPr id="48" name="流程圖: 文件 47">
            <a:extLst>
              <a:ext uri="{FF2B5EF4-FFF2-40B4-BE49-F238E27FC236}">
                <a16:creationId xmlns:a16="http://schemas.microsoft.com/office/drawing/2014/main" id="{173F4A39-AE71-4107-93C3-C888E2501FFC}"/>
              </a:ext>
            </a:extLst>
          </p:cNvPr>
          <p:cNvSpPr/>
          <p:nvPr/>
        </p:nvSpPr>
        <p:spPr>
          <a:xfrm>
            <a:off x="4670306" y="1743000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MA899</a:t>
            </a:r>
          </a:p>
        </p:txBody>
      </p:sp>
      <p:sp>
        <p:nvSpPr>
          <p:cNvPr id="47" name="流程圖: 文件 46">
            <a:hlinkClick r:id="rId3" action="ppaction://hlinksldjump"/>
            <a:extLst>
              <a:ext uri="{FF2B5EF4-FFF2-40B4-BE49-F238E27FC236}">
                <a16:creationId xmlns:a16="http://schemas.microsoft.com/office/drawing/2014/main" id="{B2D9FCAD-0235-4A80-9323-74D59FB845D9}"/>
              </a:ext>
            </a:extLst>
          </p:cNvPr>
          <p:cNvSpPr/>
          <p:nvPr/>
        </p:nvSpPr>
        <p:spPr>
          <a:xfrm>
            <a:off x="4590412" y="1810112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實驗設計與統計應用</a:t>
            </a:r>
          </a:p>
        </p:txBody>
      </p:sp>
      <p:sp>
        <p:nvSpPr>
          <p:cNvPr id="79" name="流程圖: 文件 78">
            <a:extLst>
              <a:ext uri="{FF2B5EF4-FFF2-40B4-BE49-F238E27FC236}">
                <a16:creationId xmlns:a16="http://schemas.microsoft.com/office/drawing/2014/main" id="{3EE86E90-F711-4AE4-9BC1-2B6E7767CAF5}"/>
              </a:ext>
            </a:extLst>
          </p:cNvPr>
          <p:cNvSpPr/>
          <p:nvPr/>
        </p:nvSpPr>
        <p:spPr>
          <a:xfrm>
            <a:off x="4848775" y="3392697"/>
            <a:ext cx="939567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EL407R</a:t>
            </a:r>
          </a:p>
        </p:txBody>
      </p:sp>
      <p:sp>
        <p:nvSpPr>
          <p:cNvPr id="80" name="流程圖: 文件 79">
            <a:extLst>
              <a:ext uri="{FF2B5EF4-FFF2-40B4-BE49-F238E27FC236}">
                <a16:creationId xmlns:a16="http://schemas.microsoft.com/office/drawing/2014/main" id="{341C9B3D-5B82-4F33-8350-E3336B3B5A31}"/>
              </a:ext>
            </a:extLst>
          </p:cNvPr>
          <p:cNvSpPr/>
          <p:nvPr/>
        </p:nvSpPr>
        <p:spPr>
          <a:xfrm>
            <a:off x="4776374" y="3457502"/>
            <a:ext cx="939567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EL508</a:t>
            </a:r>
          </a:p>
        </p:txBody>
      </p:sp>
      <p:sp>
        <p:nvSpPr>
          <p:cNvPr id="81" name="流程圖: 文件 80">
            <a:extLst>
              <a:ext uri="{FF2B5EF4-FFF2-40B4-BE49-F238E27FC236}">
                <a16:creationId xmlns:a16="http://schemas.microsoft.com/office/drawing/2014/main" id="{10ADB858-32F2-4A0E-AA51-DB7CA727BB58}"/>
              </a:ext>
            </a:extLst>
          </p:cNvPr>
          <p:cNvSpPr/>
          <p:nvPr/>
        </p:nvSpPr>
        <p:spPr>
          <a:xfrm>
            <a:off x="4703249" y="3526897"/>
            <a:ext cx="939567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EL408</a:t>
            </a:r>
          </a:p>
        </p:txBody>
      </p:sp>
      <p:sp>
        <p:nvSpPr>
          <p:cNvPr id="82" name="流程圖: 文件 81">
            <a:extLst>
              <a:ext uri="{FF2B5EF4-FFF2-40B4-BE49-F238E27FC236}">
                <a16:creationId xmlns:a16="http://schemas.microsoft.com/office/drawing/2014/main" id="{FE643929-5426-409C-A28D-0629E7164138}"/>
              </a:ext>
            </a:extLst>
          </p:cNvPr>
          <p:cNvSpPr/>
          <p:nvPr/>
        </p:nvSpPr>
        <p:spPr>
          <a:xfrm>
            <a:off x="4620376" y="3583320"/>
            <a:ext cx="939567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EL444</a:t>
            </a:r>
          </a:p>
        </p:txBody>
      </p:sp>
      <p:sp>
        <p:nvSpPr>
          <p:cNvPr id="84" name="流程圖: 文件 83">
            <a:hlinkClick r:id="rId4" action="ppaction://hlinksldjump"/>
            <a:extLst>
              <a:ext uri="{FF2B5EF4-FFF2-40B4-BE49-F238E27FC236}">
                <a16:creationId xmlns:a16="http://schemas.microsoft.com/office/drawing/2014/main" id="{3FD12786-0B78-4CCE-B0F5-7E67AFB8E62E}"/>
              </a:ext>
            </a:extLst>
          </p:cNvPr>
          <p:cNvSpPr/>
          <p:nvPr/>
        </p:nvSpPr>
        <p:spPr>
          <a:xfrm>
            <a:off x="4552469" y="3657001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積體電路設計導論</a:t>
            </a:r>
          </a:p>
        </p:txBody>
      </p:sp>
      <p:sp>
        <p:nvSpPr>
          <p:cNvPr id="66" name="流程圖: 文件 65">
            <a:hlinkClick r:id="rId5" action="ppaction://hlinksldjump"/>
            <a:extLst>
              <a:ext uri="{FF2B5EF4-FFF2-40B4-BE49-F238E27FC236}">
                <a16:creationId xmlns:a16="http://schemas.microsoft.com/office/drawing/2014/main" id="{6A4EC903-595A-4036-A95D-EBBCBF399301}"/>
              </a:ext>
            </a:extLst>
          </p:cNvPr>
          <p:cNvSpPr/>
          <p:nvPr/>
        </p:nvSpPr>
        <p:spPr>
          <a:xfrm>
            <a:off x="3044843" y="2965495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EE161</a:t>
            </a:r>
          </a:p>
        </p:txBody>
      </p:sp>
      <p:sp>
        <p:nvSpPr>
          <p:cNvPr id="67" name="流程圖: 文件 66">
            <a:hlinkClick r:id="rId5" action="ppaction://hlinksldjump"/>
            <a:extLst>
              <a:ext uri="{FF2B5EF4-FFF2-40B4-BE49-F238E27FC236}">
                <a16:creationId xmlns:a16="http://schemas.microsoft.com/office/drawing/2014/main" id="{00CF3CBB-7DF2-4470-9B31-73AFA0BECC42}"/>
              </a:ext>
            </a:extLst>
          </p:cNvPr>
          <p:cNvSpPr/>
          <p:nvPr/>
        </p:nvSpPr>
        <p:spPr>
          <a:xfrm>
            <a:off x="2969757" y="3056093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PH213</a:t>
            </a:r>
          </a:p>
        </p:txBody>
      </p:sp>
      <p:sp>
        <p:nvSpPr>
          <p:cNvPr id="68" name="流程圖: 文件 67">
            <a:hlinkClick r:id="rId5" action="ppaction://hlinksldjump"/>
            <a:extLst>
              <a:ext uri="{FF2B5EF4-FFF2-40B4-BE49-F238E27FC236}">
                <a16:creationId xmlns:a16="http://schemas.microsoft.com/office/drawing/2014/main" id="{4BE7EC15-E9C0-47F5-A494-CEB3F8A2C316}"/>
              </a:ext>
            </a:extLst>
          </p:cNvPr>
          <p:cNvSpPr/>
          <p:nvPr/>
        </p:nvSpPr>
        <p:spPr>
          <a:xfrm>
            <a:off x="2894671" y="3139870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EL214</a:t>
            </a:r>
          </a:p>
        </p:txBody>
      </p:sp>
      <p:sp>
        <p:nvSpPr>
          <p:cNvPr id="69" name="流程圖: 文件 68">
            <a:hlinkClick r:id="rId5" action="ppaction://hlinksldjump"/>
            <a:extLst>
              <a:ext uri="{FF2B5EF4-FFF2-40B4-BE49-F238E27FC236}">
                <a16:creationId xmlns:a16="http://schemas.microsoft.com/office/drawing/2014/main" id="{0B7FC34A-E9F1-4119-ABE5-C16E003A0776}"/>
              </a:ext>
            </a:extLst>
          </p:cNvPr>
          <p:cNvSpPr/>
          <p:nvPr/>
        </p:nvSpPr>
        <p:spPr>
          <a:xfrm>
            <a:off x="2810947" y="3230468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EL321</a:t>
            </a:r>
          </a:p>
        </p:txBody>
      </p:sp>
      <p:sp>
        <p:nvSpPr>
          <p:cNvPr id="70" name="流程圖: 文件 69">
            <a:hlinkClick r:id="rId5" action="ppaction://hlinksldjump"/>
            <a:extLst>
              <a:ext uri="{FF2B5EF4-FFF2-40B4-BE49-F238E27FC236}">
                <a16:creationId xmlns:a16="http://schemas.microsoft.com/office/drawing/2014/main" id="{F339CD7F-DF17-4C6C-86B1-9D072C23BDF9}"/>
              </a:ext>
            </a:extLst>
          </p:cNvPr>
          <p:cNvSpPr/>
          <p:nvPr/>
        </p:nvSpPr>
        <p:spPr>
          <a:xfrm>
            <a:off x="2734883" y="3317296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電磁學</a:t>
            </a:r>
          </a:p>
        </p:txBody>
      </p:sp>
      <p:sp>
        <p:nvSpPr>
          <p:cNvPr id="64" name="流程圖: 文件 63">
            <a:hlinkClick r:id="rId5" action="ppaction://hlinksldjump"/>
            <a:extLst>
              <a:ext uri="{FF2B5EF4-FFF2-40B4-BE49-F238E27FC236}">
                <a16:creationId xmlns:a16="http://schemas.microsoft.com/office/drawing/2014/main" id="{3B7FDB55-C0A5-4074-896B-4DE73C86D8C1}"/>
              </a:ext>
            </a:extLst>
          </p:cNvPr>
          <p:cNvSpPr/>
          <p:nvPr/>
        </p:nvSpPr>
        <p:spPr>
          <a:xfrm>
            <a:off x="3495128" y="705950"/>
            <a:ext cx="999688" cy="419449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CH206E</a:t>
            </a:r>
          </a:p>
        </p:txBody>
      </p:sp>
      <p:sp>
        <p:nvSpPr>
          <p:cNvPr id="63" name="流程圖: 文件 62">
            <a:hlinkClick r:id="rId5" action="ppaction://hlinksldjump"/>
            <a:extLst>
              <a:ext uri="{FF2B5EF4-FFF2-40B4-BE49-F238E27FC236}">
                <a16:creationId xmlns:a16="http://schemas.microsoft.com/office/drawing/2014/main" id="{1BFD3A1B-D915-4B02-AB1F-65585C3471BF}"/>
              </a:ext>
            </a:extLst>
          </p:cNvPr>
          <p:cNvSpPr/>
          <p:nvPr/>
        </p:nvSpPr>
        <p:spPr>
          <a:xfrm>
            <a:off x="3439531" y="778576"/>
            <a:ext cx="999688" cy="419449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CH206F</a:t>
            </a:r>
          </a:p>
        </p:txBody>
      </p:sp>
      <p:sp>
        <p:nvSpPr>
          <p:cNvPr id="62" name="流程圖: 文件 61">
            <a:hlinkClick r:id="rId5" action="ppaction://hlinksldjump"/>
            <a:extLst>
              <a:ext uri="{FF2B5EF4-FFF2-40B4-BE49-F238E27FC236}">
                <a16:creationId xmlns:a16="http://schemas.microsoft.com/office/drawing/2014/main" id="{53D45559-4399-44B8-89FF-374AC7BD6EA5}"/>
              </a:ext>
            </a:extLst>
          </p:cNvPr>
          <p:cNvSpPr/>
          <p:nvPr/>
        </p:nvSpPr>
        <p:spPr>
          <a:xfrm>
            <a:off x="3368099" y="855964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CH207G</a:t>
            </a:r>
          </a:p>
        </p:txBody>
      </p:sp>
      <p:sp>
        <p:nvSpPr>
          <p:cNvPr id="61" name="流程圖: 文件 60">
            <a:hlinkClick r:id="rId5" action="ppaction://hlinksldjump"/>
            <a:extLst>
              <a:ext uri="{FF2B5EF4-FFF2-40B4-BE49-F238E27FC236}">
                <a16:creationId xmlns:a16="http://schemas.microsoft.com/office/drawing/2014/main" id="{04CBC940-5CC5-4905-A555-74D542210153}"/>
              </a:ext>
            </a:extLst>
          </p:cNvPr>
          <p:cNvSpPr/>
          <p:nvPr/>
        </p:nvSpPr>
        <p:spPr>
          <a:xfrm>
            <a:off x="3307978" y="927633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CH206D</a:t>
            </a:r>
          </a:p>
        </p:txBody>
      </p:sp>
      <p:sp>
        <p:nvSpPr>
          <p:cNvPr id="60" name="流程圖: 文件 59">
            <a:hlinkClick r:id="rId5" action="ppaction://hlinksldjump"/>
            <a:extLst>
              <a:ext uri="{FF2B5EF4-FFF2-40B4-BE49-F238E27FC236}">
                <a16:creationId xmlns:a16="http://schemas.microsoft.com/office/drawing/2014/main" id="{D83859E7-C971-4A4E-9D28-ABF1F2C02127}"/>
              </a:ext>
            </a:extLst>
          </p:cNvPr>
          <p:cNvSpPr/>
          <p:nvPr/>
        </p:nvSpPr>
        <p:spPr>
          <a:xfrm>
            <a:off x="3247857" y="990175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CE317</a:t>
            </a:r>
          </a:p>
        </p:txBody>
      </p:sp>
      <p:sp>
        <p:nvSpPr>
          <p:cNvPr id="59" name="流程圖: 文件 58">
            <a:hlinkClick r:id="rId5" action="ppaction://hlinksldjump"/>
            <a:extLst>
              <a:ext uri="{FF2B5EF4-FFF2-40B4-BE49-F238E27FC236}">
                <a16:creationId xmlns:a16="http://schemas.microsoft.com/office/drawing/2014/main" id="{21749077-AF05-46E2-8A70-3CCF59FE4D9B}"/>
              </a:ext>
            </a:extLst>
          </p:cNvPr>
          <p:cNvSpPr/>
          <p:nvPr/>
        </p:nvSpPr>
        <p:spPr>
          <a:xfrm>
            <a:off x="3189117" y="1067926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ME317</a:t>
            </a:r>
          </a:p>
        </p:txBody>
      </p:sp>
      <p:sp>
        <p:nvSpPr>
          <p:cNvPr id="53" name="流程圖: 文件 52">
            <a:hlinkClick r:id="rId5" action="ppaction://hlinksldjump"/>
            <a:extLst>
              <a:ext uri="{FF2B5EF4-FFF2-40B4-BE49-F238E27FC236}">
                <a16:creationId xmlns:a16="http://schemas.microsoft.com/office/drawing/2014/main" id="{7EE17845-8CDE-4D8C-ABF1-2FD0A02847A2}"/>
              </a:ext>
            </a:extLst>
          </p:cNvPr>
          <p:cNvSpPr/>
          <p:nvPr/>
        </p:nvSpPr>
        <p:spPr>
          <a:xfrm>
            <a:off x="3108091" y="1134133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BE202</a:t>
            </a:r>
          </a:p>
        </p:txBody>
      </p:sp>
      <p:sp>
        <p:nvSpPr>
          <p:cNvPr id="54" name="流程圖: 文件 53">
            <a:hlinkClick r:id="rId5" action="ppaction://hlinksldjump"/>
            <a:extLst>
              <a:ext uri="{FF2B5EF4-FFF2-40B4-BE49-F238E27FC236}">
                <a16:creationId xmlns:a16="http://schemas.microsoft.com/office/drawing/2014/main" id="{2F1B3D31-3DFE-418E-82D0-CFFDBEA2FF28}"/>
              </a:ext>
            </a:extLst>
          </p:cNvPr>
          <p:cNvSpPr/>
          <p:nvPr/>
        </p:nvSpPr>
        <p:spPr>
          <a:xfrm>
            <a:off x="3027065" y="1214986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EL223</a:t>
            </a:r>
          </a:p>
        </p:txBody>
      </p:sp>
      <p:sp>
        <p:nvSpPr>
          <p:cNvPr id="55" name="流程圖: 文件 54">
            <a:hlinkClick r:id="rId5" action="ppaction://hlinksldjump"/>
            <a:extLst>
              <a:ext uri="{FF2B5EF4-FFF2-40B4-BE49-F238E27FC236}">
                <a16:creationId xmlns:a16="http://schemas.microsoft.com/office/drawing/2014/main" id="{C67EEF0C-DA09-47F0-841B-1BE2186D9ADE}"/>
              </a:ext>
            </a:extLst>
          </p:cNvPr>
          <p:cNvSpPr/>
          <p:nvPr/>
        </p:nvSpPr>
        <p:spPr>
          <a:xfrm>
            <a:off x="2956606" y="1295839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EE317</a:t>
            </a:r>
          </a:p>
        </p:txBody>
      </p:sp>
      <p:sp>
        <p:nvSpPr>
          <p:cNvPr id="56" name="流程圖: 文件 55">
            <a:hlinkClick r:id="rId5" action="ppaction://hlinksldjump"/>
            <a:extLst>
              <a:ext uri="{FF2B5EF4-FFF2-40B4-BE49-F238E27FC236}">
                <a16:creationId xmlns:a16="http://schemas.microsoft.com/office/drawing/2014/main" id="{9E790172-9574-4E4A-950F-70E008B1C19C}"/>
              </a:ext>
            </a:extLst>
          </p:cNvPr>
          <p:cNvSpPr/>
          <p:nvPr/>
        </p:nvSpPr>
        <p:spPr>
          <a:xfrm>
            <a:off x="2882370" y="1361885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PH142</a:t>
            </a:r>
          </a:p>
        </p:txBody>
      </p:sp>
      <p:sp>
        <p:nvSpPr>
          <p:cNvPr id="57" name="流程圖: 文件 56">
            <a:hlinkClick r:id="rId5" action="ppaction://hlinksldjump"/>
            <a:extLst>
              <a:ext uri="{FF2B5EF4-FFF2-40B4-BE49-F238E27FC236}">
                <a16:creationId xmlns:a16="http://schemas.microsoft.com/office/drawing/2014/main" id="{DE90C3D7-E526-4B30-8886-89B2A1E231DB}"/>
              </a:ext>
            </a:extLst>
          </p:cNvPr>
          <p:cNvSpPr/>
          <p:nvPr/>
        </p:nvSpPr>
        <p:spPr>
          <a:xfrm>
            <a:off x="2808134" y="1433554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PH792</a:t>
            </a:r>
          </a:p>
        </p:txBody>
      </p:sp>
      <p:sp>
        <p:nvSpPr>
          <p:cNvPr id="58" name="流程圖: 文件 57">
            <a:hlinkClick r:id="rId5" action="ppaction://hlinksldjump"/>
            <a:extLst>
              <a:ext uri="{FF2B5EF4-FFF2-40B4-BE49-F238E27FC236}">
                <a16:creationId xmlns:a16="http://schemas.microsoft.com/office/drawing/2014/main" id="{1E0F739A-C133-4A1A-A067-1CBA48072439}"/>
              </a:ext>
            </a:extLst>
          </p:cNvPr>
          <p:cNvSpPr/>
          <p:nvPr/>
        </p:nvSpPr>
        <p:spPr>
          <a:xfrm>
            <a:off x="2732070" y="1511305"/>
            <a:ext cx="99968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工程數學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94" name="流程圖: 文件 93">
            <a:extLst>
              <a:ext uri="{FF2B5EF4-FFF2-40B4-BE49-F238E27FC236}">
                <a16:creationId xmlns:a16="http://schemas.microsoft.com/office/drawing/2014/main" id="{67F4B845-4184-44D1-829A-6C89ED6DF16A}"/>
              </a:ext>
            </a:extLst>
          </p:cNvPr>
          <p:cNvSpPr/>
          <p:nvPr/>
        </p:nvSpPr>
        <p:spPr>
          <a:xfrm>
            <a:off x="4636779" y="4396275"/>
            <a:ext cx="1015631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EL452L</a:t>
            </a:r>
          </a:p>
        </p:txBody>
      </p:sp>
      <p:sp>
        <p:nvSpPr>
          <p:cNvPr id="31" name="流程圖: 文件 30">
            <a:hlinkClick r:id="rId3" action="ppaction://hlinksldjump"/>
            <a:extLst>
              <a:ext uri="{FF2B5EF4-FFF2-40B4-BE49-F238E27FC236}">
                <a16:creationId xmlns:a16="http://schemas.microsoft.com/office/drawing/2014/main" id="{5C536745-946D-4F1C-925B-92BC4DCD792B}"/>
              </a:ext>
            </a:extLst>
          </p:cNvPr>
          <p:cNvSpPr/>
          <p:nvPr/>
        </p:nvSpPr>
        <p:spPr>
          <a:xfrm>
            <a:off x="3081307" y="4942235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IE162</a:t>
            </a:r>
          </a:p>
        </p:txBody>
      </p:sp>
      <p:sp>
        <p:nvSpPr>
          <p:cNvPr id="30" name="流程圖: 文件 29">
            <a:hlinkClick r:id="rId3" action="ppaction://hlinksldjump"/>
            <a:extLst>
              <a:ext uri="{FF2B5EF4-FFF2-40B4-BE49-F238E27FC236}">
                <a16:creationId xmlns:a16="http://schemas.microsoft.com/office/drawing/2014/main" id="{B2944C6D-E9A6-4B70-B75A-2AF947FF8DFC}"/>
              </a:ext>
            </a:extLst>
          </p:cNvPr>
          <p:cNvSpPr/>
          <p:nvPr/>
        </p:nvSpPr>
        <p:spPr>
          <a:xfrm>
            <a:off x="3023990" y="5009347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BE201</a:t>
            </a:r>
          </a:p>
        </p:txBody>
      </p:sp>
      <p:sp>
        <p:nvSpPr>
          <p:cNvPr id="29" name="流程圖: 文件 28">
            <a:hlinkClick r:id="rId3" action="ppaction://hlinksldjump"/>
            <a:extLst>
              <a:ext uri="{FF2B5EF4-FFF2-40B4-BE49-F238E27FC236}">
                <a16:creationId xmlns:a16="http://schemas.microsoft.com/office/drawing/2014/main" id="{46C6214A-E5E6-42C1-A207-B3B2298F51DE}"/>
              </a:ext>
            </a:extLst>
          </p:cNvPr>
          <p:cNvSpPr/>
          <p:nvPr/>
        </p:nvSpPr>
        <p:spPr>
          <a:xfrm>
            <a:off x="2966673" y="5066790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CS105</a:t>
            </a:r>
          </a:p>
        </p:txBody>
      </p:sp>
      <p:sp>
        <p:nvSpPr>
          <p:cNvPr id="17" name="流程圖: 文件 16">
            <a:hlinkClick r:id="rId2" action="ppaction://hlinksldjump"/>
            <a:extLst>
              <a:ext uri="{FF2B5EF4-FFF2-40B4-BE49-F238E27FC236}">
                <a16:creationId xmlns:a16="http://schemas.microsoft.com/office/drawing/2014/main" id="{7D1D0FA9-AF15-43E2-B087-1B6392B6B194}"/>
              </a:ext>
            </a:extLst>
          </p:cNvPr>
          <p:cNvSpPr/>
          <p:nvPr/>
        </p:nvSpPr>
        <p:spPr>
          <a:xfrm>
            <a:off x="270243" y="1955636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EL399G</a:t>
            </a:r>
          </a:p>
        </p:txBody>
      </p:sp>
      <p:sp>
        <p:nvSpPr>
          <p:cNvPr id="13" name="流程圖: 文件 12">
            <a:hlinkClick r:id="rId2" action="ppaction://hlinksldjump" tooltip="BE205"/>
            <a:extLst>
              <a:ext uri="{FF2B5EF4-FFF2-40B4-BE49-F238E27FC236}">
                <a16:creationId xmlns:a16="http://schemas.microsoft.com/office/drawing/2014/main" id="{FE119D6F-B6BD-41DD-AAE6-AC32DB09F940}"/>
              </a:ext>
            </a:extLst>
          </p:cNvPr>
          <p:cNvSpPr/>
          <p:nvPr/>
        </p:nvSpPr>
        <p:spPr>
          <a:xfrm>
            <a:off x="354056" y="713492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BE205</a:t>
            </a:r>
          </a:p>
        </p:txBody>
      </p:sp>
      <p:sp>
        <p:nvSpPr>
          <p:cNvPr id="14" name="流程圖: 文件 13">
            <a:hlinkClick r:id="rId2" action="ppaction://hlinksldjump"/>
            <a:extLst>
              <a:ext uri="{FF2B5EF4-FFF2-40B4-BE49-F238E27FC236}">
                <a16:creationId xmlns:a16="http://schemas.microsoft.com/office/drawing/2014/main" id="{12CFC995-6448-42A7-BAA8-5AB14FFEE397}"/>
              </a:ext>
            </a:extLst>
          </p:cNvPr>
          <p:cNvSpPr/>
          <p:nvPr/>
        </p:nvSpPr>
        <p:spPr>
          <a:xfrm>
            <a:off x="296739" y="792991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EE380</a:t>
            </a:r>
          </a:p>
        </p:txBody>
      </p:sp>
      <p:sp>
        <p:nvSpPr>
          <p:cNvPr id="12" name="流程圖: 文件 11">
            <a:hlinkClick r:id="rId2" action="ppaction://hlinksldjump"/>
            <a:extLst>
              <a:ext uri="{FF2B5EF4-FFF2-40B4-BE49-F238E27FC236}">
                <a16:creationId xmlns:a16="http://schemas.microsoft.com/office/drawing/2014/main" id="{E8400010-7A04-4E79-8343-B2FAE81D0290}"/>
              </a:ext>
            </a:extLst>
          </p:cNvPr>
          <p:cNvSpPr/>
          <p:nvPr/>
        </p:nvSpPr>
        <p:spPr>
          <a:xfrm>
            <a:off x="237779" y="879684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EL201</a:t>
            </a:r>
          </a:p>
        </p:txBody>
      </p:sp>
      <p:sp>
        <p:nvSpPr>
          <p:cNvPr id="8" name="流程圖: 文件 7">
            <a:hlinkClick r:id="rId2" action="ppaction://hlinksldjump"/>
            <a:extLst>
              <a:ext uri="{FF2B5EF4-FFF2-40B4-BE49-F238E27FC236}">
                <a16:creationId xmlns:a16="http://schemas.microsoft.com/office/drawing/2014/main" id="{B7C8CF81-20D9-4D08-871A-AA43C3EF7D88}"/>
              </a:ext>
            </a:extLst>
          </p:cNvPr>
          <p:cNvSpPr/>
          <p:nvPr/>
        </p:nvSpPr>
        <p:spPr>
          <a:xfrm>
            <a:off x="176168" y="939567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電子學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8EEE4D6-2144-4190-8AA2-B18FB8B3F33B}"/>
              </a:ext>
            </a:extLst>
          </p:cNvPr>
          <p:cNvSpPr txBox="1"/>
          <p:nvPr/>
        </p:nvSpPr>
        <p:spPr>
          <a:xfrm>
            <a:off x="0" y="0"/>
            <a:ext cx="145004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(3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ED250652-069D-43D8-809C-44C4251F5C7A}"/>
              </a:ext>
            </a:extLst>
          </p:cNvPr>
          <p:cNvSpPr txBox="1"/>
          <p:nvPr/>
        </p:nvSpPr>
        <p:spPr>
          <a:xfrm>
            <a:off x="2753875" y="0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(11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5)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020C2A03-BD2F-41B0-A887-8D9F5290F489}"/>
              </a:ext>
            </a:extLst>
          </p:cNvPr>
          <p:cNvSpPr txBox="1"/>
          <p:nvPr/>
        </p:nvSpPr>
        <p:spPr>
          <a:xfrm>
            <a:off x="7252991" y="17878"/>
            <a:ext cx="166815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(9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流程圖: 文件 14">
            <a:hlinkClick r:id="rId2" action="ppaction://hlinksldjump"/>
            <a:extLst>
              <a:ext uri="{FF2B5EF4-FFF2-40B4-BE49-F238E27FC236}">
                <a16:creationId xmlns:a16="http://schemas.microsoft.com/office/drawing/2014/main" id="{9F246971-80A4-40DB-A035-02525A0A5051}"/>
              </a:ext>
            </a:extLst>
          </p:cNvPr>
          <p:cNvSpPr/>
          <p:nvPr/>
        </p:nvSpPr>
        <p:spPr>
          <a:xfrm>
            <a:off x="176167" y="2041086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半導體元件物理</a:t>
            </a:r>
          </a:p>
        </p:txBody>
      </p:sp>
      <p:sp>
        <p:nvSpPr>
          <p:cNvPr id="22" name="流程圖: 文件 21">
            <a:hlinkClick r:id="rId2" action="ppaction://hlinksldjump"/>
            <a:extLst>
              <a:ext uri="{FF2B5EF4-FFF2-40B4-BE49-F238E27FC236}">
                <a16:creationId xmlns:a16="http://schemas.microsoft.com/office/drawing/2014/main" id="{7EF60F1B-486D-413D-989C-6D2A835D8DDF}"/>
              </a:ext>
            </a:extLst>
          </p:cNvPr>
          <p:cNvSpPr/>
          <p:nvPr/>
        </p:nvSpPr>
        <p:spPr>
          <a:xfrm>
            <a:off x="176166" y="3067104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半導體製程</a:t>
            </a:r>
          </a:p>
        </p:txBody>
      </p:sp>
      <p:sp>
        <p:nvSpPr>
          <p:cNvPr id="24" name="流程圖: 文件 23">
            <a:hlinkClick r:id="rId3" action="ppaction://hlinksldjump"/>
            <a:extLst>
              <a:ext uri="{FF2B5EF4-FFF2-40B4-BE49-F238E27FC236}">
                <a16:creationId xmlns:a16="http://schemas.microsoft.com/office/drawing/2014/main" id="{318E1D95-F591-43EA-80E6-330DE081505C}"/>
              </a:ext>
            </a:extLst>
          </p:cNvPr>
          <p:cNvSpPr/>
          <p:nvPr/>
        </p:nvSpPr>
        <p:spPr>
          <a:xfrm>
            <a:off x="2909356" y="5146970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EL202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" name="流程圖: 文件 24">
            <a:hlinkClick r:id="rId3" action="ppaction://hlinksldjump"/>
            <a:extLst>
              <a:ext uri="{FF2B5EF4-FFF2-40B4-BE49-F238E27FC236}">
                <a16:creationId xmlns:a16="http://schemas.microsoft.com/office/drawing/2014/main" id="{DBA319A9-AD29-4C6B-9F5B-D7F37F1BEABD}"/>
              </a:ext>
            </a:extLst>
          </p:cNvPr>
          <p:cNvSpPr/>
          <p:nvPr/>
        </p:nvSpPr>
        <p:spPr>
          <a:xfrm>
            <a:off x="2852039" y="5219072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EE629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流程圖: 文件 25">
            <a:hlinkClick r:id="rId3" action="ppaction://hlinksldjump"/>
            <a:extLst>
              <a:ext uri="{FF2B5EF4-FFF2-40B4-BE49-F238E27FC236}">
                <a16:creationId xmlns:a16="http://schemas.microsoft.com/office/drawing/2014/main" id="{93C99E78-6CA4-4D52-833B-DC8B22A86233}"/>
              </a:ext>
            </a:extLst>
          </p:cNvPr>
          <p:cNvSpPr/>
          <p:nvPr/>
        </p:nvSpPr>
        <p:spPr>
          <a:xfrm>
            <a:off x="2791919" y="5299252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EE630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7" name="流程圖: 文件 26">
            <a:hlinkClick r:id="rId3" action="ppaction://hlinksldjump"/>
            <a:extLst>
              <a:ext uri="{FF2B5EF4-FFF2-40B4-BE49-F238E27FC236}">
                <a16:creationId xmlns:a16="http://schemas.microsoft.com/office/drawing/2014/main" id="{A81BCB96-FAB4-41CD-B193-9C9DBC01F091}"/>
              </a:ext>
            </a:extLst>
          </p:cNvPr>
          <p:cNvSpPr/>
          <p:nvPr/>
        </p:nvSpPr>
        <p:spPr>
          <a:xfrm>
            <a:off x="2731799" y="5379432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EL222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8" name="流程圖: 文件 27">
            <a:hlinkClick r:id="rId3" action="ppaction://hlinksldjump"/>
            <a:extLst>
              <a:ext uri="{FF2B5EF4-FFF2-40B4-BE49-F238E27FC236}">
                <a16:creationId xmlns:a16="http://schemas.microsoft.com/office/drawing/2014/main" id="{A992FA19-2D3D-4DCD-9389-D20A0765C99C}"/>
              </a:ext>
            </a:extLst>
          </p:cNvPr>
          <p:cNvSpPr/>
          <p:nvPr/>
        </p:nvSpPr>
        <p:spPr>
          <a:xfrm>
            <a:off x="2671678" y="5450517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電路學</a:t>
            </a:r>
          </a:p>
        </p:txBody>
      </p:sp>
      <p:sp>
        <p:nvSpPr>
          <p:cNvPr id="36" name="流程圖: 文件 35">
            <a:extLst>
              <a:ext uri="{FF2B5EF4-FFF2-40B4-BE49-F238E27FC236}">
                <a16:creationId xmlns:a16="http://schemas.microsoft.com/office/drawing/2014/main" id="{38EA00B2-05C4-4701-B49A-C182FF7525E8}"/>
              </a:ext>
            </a:extLst>
          </p:cNvPr>
          <p:cNvSpPr/>
          <p:nvPr/>
        </p:nvSpPr>
        <p:spPr>
          <a:xfrm>
            <a:off x="4780661" y="5556433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BE303</a:t>
            </a:r>
          </a:p>
        </p:txBody>
      </p:sp>
      <p:sp>
        <p:nvSpPr>
          <p:cNvPr id="37" name="流程圖: 文件 36">
            <a:extLst>
              <a:ext uri="{FF2B5EF4-FFF2-40B4-BE49-F238E27FC236}">
                <a16:creationId xmlns:a16="http://schemas.microsoft.com/office/drawing/2014/main" id="{6154579C-4F79-4E71-85D0-A0192A0C0440}"/>
              </a:ext>
            </a:extLst>
          </p:cNvPr>
          <p:cNvSpPr/>
          <p:nvPr/>
        </p:nvSpPr>
        <p:spPr>
          <a:xfrm>
            <a:off x="4704597" y="5627911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EL221</a:t>
            </a:r>
          </a:p>
        </p:txBody>
      </p:sp>
      <p:sp>
        <p:nvSpPr>
          <p:cNvPr id="38" name="流程圖: 文件 37">
            <a:extLst>
              <a:ext uri="{FF2B5EF4-FFF2-40B4-BE49-F238E27FC236}">
                <a16:creationId xmlns:a16="http://schemas.microsoft.com/office/drawing/2014/main" id="{16A5A9E1-E87B-406F-8BEE-45E0001B705B}"/>
              </a:ext>
            </a:extLst>
          </p:cNvPr>
          <p:cNvSpPr/>
          <p:nvPr/>
        </p:nvSpPr>
        <p:spPr>
          <a:xfrm>
            <a:off x="4628533" y="5699389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EE381</a:t>
            </a:r>
          </a:p>
        </p:txBody>
      </p:sp>
      <p:sp>
        <p:nvSpPr>
          <p:cNvPr id="39" name="流程圖: 文件 38">
            <a:hlinkClick r:id="rId4" action="ppaction://hlinksldjump"/>
            <a:extLst>
              <a:ext uri="{FF2B5EF4-FFF2-40B4-BE49-F238E27FC236}">
                <a16:creationId xmlns:a16="http://schemas.microsoft.com/office/drawing/2014/main" id="{49325EA3-6CDA-4C7A-892C-B686C43E258E}"/>
              </a:ext>
            </a:extLst>
          </p:cNvPr>
          <p:cNvSpPr/>
          <p:nvPr/>
        </p:nvSpPr>
        <p:spPr>
          <a:xfrm>
            <a:off x="4552469" y="5770867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電子學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7" name="流程圖: 文件 86">
            <a:extLst>
              <a:ext uri="{FF2B5EF4-FFF2-40B4-BE49-F238E27FC236}">
                <a16:creationId xmlns:a16="http://schemas.microsoft.com/office/drawing/2014/main" id="{06AD7295-5955-45CC-BDE6-1971DB75723F}"/>
              </a:ext>
            </a:extLst>
          </p:cNvPr>
          <p:cNvSpPr/>
          <p:nvPr/>
        </p:nvSpPr>
        <p:spPr>
          <a:xfrm>
            <a:off x="2899066" y="6136984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CY248E</a:t>
            </a:r>
          </a:p>
        </p:txBody>
      </p:sp>
      <p:sp>
        <p:nvSpPr>
          <p:cNvPr id="88" name="流程圖: 文件 87">
            <a:extLst>
              <a:ext uri="{FF2B5EF4-FFF2-40B4-BE49-F238E27FC236}">
                <a16:creationId xmlns:a16="http://schemas.microsoft.com/office/drawing/2014/main" id="{400DA5C2-9532-42C5-B415-D1D37F1BA6E3}"/>
              </a:ext>
            </a:extLst>
          </p:cNvPr>
          <p:cNvSpPr/>
          <p:nvPr/>
        </p:nvSpPr>
        <p:spPr>
          <a:xfrm>
            <a:off x="2828097" y="6190687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CY240E</a:t>
            </a:r>
          </a:p>
        </p:txBody>
      </p:sp>
      <p:sp>
        <p:nvSpPr>
          <p:cNvPr id="89" name="流程圖: 文件 88">
            <a:extLst>
              <a:ext uri="{FF2B5EF4-FFF2-40B4-BE49-F238E27FC236}">
                <a16:creationId xmlns:a16="http://schemas.microsoft.com/office/drawing/2014/main" id="{E550D16C-B4D8-4502-BDD6-4D6999C9705F}"/>
              </a:ext>
            </a:extLst>
          </p:cNvPr>
          <p:cNvSpPr/>
          <p:nvPr/>
        </p:nvSpPr>
        <p:spPr>
          <a:xfrm>
            <a:off x="2773401" y="6255492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CH492N</a:t>
            </a:r>
          </a:p>
        </p:txBody>
      </p:sp>
      <p:sp>
        <p:nvSpPr>
          <p:cNvPr id="90" name="流程圖: 文件 89">
            <a:hlinkClick r:id="rId3" action="ppaction://hlinksldjump"/>
            <a:extLst>
              <a:ext uri="{FF2B5EF4-FFF2-40B4-BE49-F238E27FC236}">
                <a16:creationId xmlns:a16="http://schemas.microsoft.com/office/drawing/2014/main" id="{C18D325C-86DE-40B0-806B-B7AA6BBCB542}"/>
              </a:ext>
            </a:extLst>
          </p:cNvPr>
          <p:cNvSpPr/>
          <p:nvPr/>
        </p:nvSpPr>
        <p:spPr>
          <a:xfrm>
            <a:off x="2718705" y="6320297"/>
            <a:ext cx="939567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材料分析與檢測</a:t>
            </a:r>
          </a:p>
        </p:txBody>
      </p:sp>
      <p:sp>
        <p:nvSpPr>
          <p:cNvPr id="93" name="流程圖: 文件 92">
            <a:hlinkClick r:id="rId4" action="ppaction://hlinksldjump"/>
            <a:extLst>
              <a:ext uri="{FF2B5EF4-FFF2-40B4-BE49-F238E27FC236}">
                <a16:creationId xmlns:a16="http://schemas.microsoft.com/office/drawing/2014/main" id="{4A047273-EB1D-4E62-8574-811CABD3AB1A}"/>
              </a:ext>
            </a:extLst>
          </p:cNvPr>
          <p:cNvSpPr/>
          <p:nvPr/>
        </p:nvSpPr>
        <p:spPr>
          <a:xfrm>
            <a:off x="4558947" y="4458736"/>
            <a:ext cx="1015631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微電子工程</a:t>
            </a:r>
          </a:p>
        </p:txBody>
      </p:sp>
      <p:sp>
        <p:nvSpPr>
          <p:cNvPr id="96" name="流程圖: 文件 95">
            <a:hlinkClick r:id="rId3" action="ppaction://hlinksldjump"/>
            <a:extLst>
              <a:ext uri="{FF2B5EF4-FFF2-40B4-BE49-F238E27FC236}">
                <a16:creationId xmlns:a16="http://schemas.microsoft.com/office/drawing/2014/main" id="{F4BA503D-B21A-4064-B72A-520EAE679355}"/>
              </a:ext>
            </a:extLst>
          </p:cNvPr>
          <p:cNvSpPr/>
          <p:nvPr/>
        </p:nvSpPr>
        <p:spPr>
          <a:xfrm>
            <a:off x="2800477" y="4062992"/>
            <a:ext cx="937799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PH459H</a:t>
            </a:r>
          </a:p>
        </p:txBody>
      </p:sp>
      <p:sp>
        <p:nvSpPr>
          <p:cNvPr id="97" name="流程圖: 文件 96">
            <a:hlinkClick r:id="rId3" action="ppaction://hlinksldjump"/>
            <a:extLst>
              <a:ext uri="{FF2B5EF4-FFF2-40B4-BE49-F238E27FC236}">
                <a16:creationId xmlns:a16="http://schemas.microsoft.com/office/drawing/2014/main" id="{BDD418F2-55A4-41B1-AC63-422619685358}"/>
              </a:ext>
            </a:extLst>
          </p:cNvPr>
          <p:cNvSpPr/>
          <p:nvPr/>
        </p:nvSpPr>
        <p:spPr>
          <a:xfrm>
            <a:off x="2730018" y="4139879"/>
            <a:ext cx="928254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固態物理導論</a:t>
            </a:r>
          </a:p>
        </p:txBody>
      </p:sp>
      <p:sp>
        <p:nvSpPr>
          <p:cNvPr id="98" name="流程圖: 文件 97">
            <a:hlinkClick r:id="rId5" action="ppaction://hlinksldjump"/>
            <a:extLst>
              <a:ext uri="{FF2B5EF4-FFF2-40B4-BE49-F238E27FC236}">
                <a16:creationId xmlns:a16="http://schemas.microsoft.com/office/drawing/2014/main" id="{A742CDD2-8859-4E8F-A379-06788BC70A3F}"/>
              </a:ext>
            </a:extLst>
          </p:cNvPr>
          <p:cNvSpPr/>
          <p:nvPr/>
        </p:nvSpPr>
        <p:spPr>
          <a:xfrm>
            <a:off x="2810960" y="2138642"/>
            <a:ext cx="1168510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EL691</a:t>
            </a:r>
          </a:p>
        </p:txBody>
      </p:sp>
      <p:sp>
        <p:nvSpPr>
          <p:cNvPr id="99" name="流程圖: 文件 98">
            <a:hlinkClick r:id="rId5" action="ppaction://hlinksldjump"/>
            <a:extLst>
              <a:ext uri="{FF2B5EF4-FFF2-40B4-BE49-F238E27FC236}">
                <a16:creationId xmlns:a16="http://schemas.microsoft.com/office/drawing/2014/main" id="{450BEC6E-293B-481C-8F62-71AE95ED3DF0}"/>
              </a:ext>
            </a:extLst>
          </p:cNvPr>
          <p:cNvSpPr/>
          <p:nvPr/>
        </p:nvSpPr>
        <p:spPr>
          <a:xfrm>
            <a:off x="2740501" y="2216030"/>
            <a:ext cx="116851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電子薄膜科技</a:t>
            </a:r>
          </a:p>
        </p:txBody>
      </p:sp>
      <p:sp>
        <p:nvSpPr>
          <p:cNvPr id="100" name="流程圖: 文件 99">
            <a:extLst>
              <a:ext uri="{FF2B5EF4-FFF2-40B4-BE49-F238E27FC236}">
                <a16:creationId xmlns:a16="http://schemas.microsoft.com/office/drawing/2014/main" id="{C7B0788A-DE7C-465C-AF4C-E22336A32A77}"/>
              </a:ext>
            </a:extLst>
          </p:cNvPr>
          <p:cNvSpPr/>
          <p:nvPr/>
        </p:nvSpPr>
        <p:spPr>
          <a:xfrm>
            <a:off x="4619635" y="2539846"/>
            <a:ext cx="1168510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CH763</a:t>
            </a:r>
          </a:p>
        </p:txBody>
      </p:sp>
      <p:sp>
        <p:nvSpPr>
          <p:cNvPr id="101" name="流程圖: 文件 100">
            <a:hlinkClick r:id="rId3" action="ppaction://hlinksldjump"/>
            <a:extLst>
              <a:ext uri="{FF2B5EF4-FFF2-40B4-BE49-F238E27FC236}">
                <a16:creationId xmlns:a16="http://schemas.microsoft.com/office/drawing/2014/main" id="{2EE71422-FA46-49E4-96CA-C35C96CD3B93}"/>
              </a:ext>
            </a:extLst>
          </p:cNvPr>
          <p:cNvSpPr/>
          <p:nvPr/>
        </p:nvSpPr>
        <p:spPr>
          <a:xfrm>
            <a:off x="4549176" y="2612615"/>
            <a:ext cx="116851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電漿工程應用</a:t>
            </a:r>
          </a:p>
        </p:txBody>
      </p:sp>
      <p:sp>
        <p:nvSpPr>
          <p:cNvPr id="71" name="流程圖: 文件 70">
            <a:extLst>
              <a:ext uri="{FF2B5EF4-FFF2-40B4-BE49-F238E27FC236}">
                <a16:creationId xmlns:a16="http://schemas.microsoft.com/office/drawing/2014/main" id="{F4813480-97FD-408E-A903-5A3C87FCFE1A}"/>
              </a:ext>
            </a:extLst>
          </p:cNvPr>
          <p:cNvSpPr/>
          <p:nvPr/>
        </p:nvSpPr>
        <p:spPr>
          <a:xfrm>
            <a:off x="7360975" y="949846"/>
            <a:ext cx="909013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PH276D</a:t>
            </a:r>
          </a:p>
        </p:txBody>
      </p:sp>
      <p:sp>
        <p:nvSpPr>
          <p:cNvPr id="74" name="流程圖: 文件 73">
            <a:hlinkClick r:id="rId6" action="ppaction://hlinksldjump"/>
            <a:extLst>
              <a:ext uri="{FF2B5EF4-FFF2-40B4-BE49-F238E27FC236}">
                <a16:creationId xmlns:a16="http://schemas.microsoft.com/office/drawing/2014/main" id="{93AE54AE-1B99-4A86-AC82-E4DEF0F9ADC2}"/>
              </a:ext>
            </a:extLst>
          </p:cNvPr>
          <p:cNvSpPr/>
          <p:nvPr/>
        </p:nvSpPr>
        <p:spPr>
          <a:xfrm>
            <a:off x="7278184" y="1026018"/>
            <a:ext cx="922426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量子力學導論</a:t>
            </a:r>
          </a:p>
        </p:txBody>
      </p:sp>
      <p:sp>
        <p:nvSpPr>
          <p:cNvPr id="78" name="流程圖: 文件 77">
            <a:extLst>
              <a:ext uri="{FF2B5EF4-FFF2-40B4-BE49-F238E27FC236}">
                <a16:creationId xmlns:a16="http://schemas.microsoft.com/office/drawing/2014/main" id="{2C206C7D-9F33-41FB-A46F-AA9136D14D7A}"/>
              </a:ext>
            </a:extLst>
          </p:cNvPr>
          <p:cNvSpPr/>
          <p:nvPr/>
        </p:nvSpPr>
        <p:spPr>
          <a:xfrm>
            <a:off x="7443767" y="1678817"/>
            <a:ext cx="909013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CY376V</a:t>
            </a:r>
          </a:p>
        </p:txBody>
      </p:sp>
      <p:sp>
        <p:nvSpPr>
          <p:cNvPr id="85" name="流程圖: 文件 84">
            <a:extLst>
              <a:ext uri="{FF2B5EF4-FFF2-40B4-BE49-F238E27FC236}">
                <a16:creationId xmlns:a16="http://schemas.microsoft.com/office/drawing/2014/main" id="{4113191C-FC61-4CAE-B3B8-77368C696F14}"/>
              </a:ext>
            </a:extLst>
          </p:cNvPr>
          <p:cNvSpPr/>
          <p:nvPr/>
        </p:nvSpPr>
        <p:spPr>
          <a:xfrm>
            <a:off x="7354269" y="1752740"/>
            <a:ext cx="922426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CY376</a:t>
            </a:r>
          </a:p>
        </p:txBody>
      </p:sp>
      <p:sp>
        <p:nvSpPr>
          <p:cNvPr id="86" name="流程圖: 文件 85">
            <a:hlinkClick r:id="rId6" action="ppaction://hlinksldjump"/>
            <a:extLst>
              <a:ext uri="{FF2B5EF4-FFF2-40B4-BE49-F238E27FC236}">
                <a16:creationId xmlns:a16="http://schemas.microsoft.com/office/drawing/2014/main" id="{57C67172-98EB-4638-BE7F-165D04BF0AC0}"/>
              </a:ext>
            </a:extLst>
          </p:cNvPr>
          <p:cNvSpPr/>
          <p:nvPr/>
        </p:nvSpPr>
        <p:spPr>
          <a:xfrm>
            <a:off x="7278184" y="1823935"/>
            <a:ext cx="922426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光譜分析應用</a:t>
            </a:r>
          </a:p>
        </p:txBody>
      </p:sp>
      <p:sp>
        <p:nvSpPr>
          <p:cNvPr id="91" name="流程圖: 文件 90">
            <a:extLst>
              <a:ext uri="{FF2B5EF4-FFF2-40B4-BE49-F238E27FC236}">
                <a16:creationId xmlns:a16="http://schemas.microsoft.com/office/drawing/2014/main" id="{73BA1506-A053-4A6B-A6CD-F9FEB1C63CCC}"/>
              </a:ext>
            </a:extLst>
          </p:cNvPr>
          <p:cNvSpPr/>
          <p:nvPr/>
        </p:nvSpPr>
        <p:spPr>
          <a:xfrm>
            <a:off x="7495224" y="2514597"/>
            <a:ext cx="909013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PH375D</a:t>
            </a:r>
          </a:p>
        </p:txBody>
      </p:sp>
      <p:sp>
        <p:nvSpPr>
          <p:cNvPr id="92" name="流程圖: 文件 91">
            <a:extLst>
              <a:ext uri="{FF2B5EF4-FFF2-40B4-BE49-F238E27FC236}">
                <a16:creationId xmlns:a16="http://schemas.microsoft.com/office/drawing/2014/main" id="{8CA97140-5C46-4186-AA60-E60453A365E9}"/>
              </a:ext>
            </a:extLst>
          </p:cNvPr>
          <p:cNvSpPr/>
          <p:nvPr/>
        </p:nvSpPr>
        <p:spPr>
          <a:xfrm>
            <a:off x="7435104" y="2585792"/>
            <a:ext cx="909013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EL241</a:t>
            </a:r>
          </a:p>
        </p:txBody>
      </p:sp>
      <p:sp>
        <p:nvSpPr>
          <p:cNvPr id="95" name="流程圖: 文件 94">
            <a:extLst>
              <a:ext uri="{FF2B5EF4-FFF2-40B4-BE49-F238E27FC236}">
                <a16:creationId xmlns:a16="http://schemas.microsoft.com/office/drawing/2014/main" id="{08A2A3C4-E759-425D-9C90-D73176F071EE}"/>
              </a:ext>
            </a:extLst>
          </p:cNvPr>
          <p:cNvSpPr/>
          <p:nvPr/>
        </p:nvSpPr>
        <p:spPr>
          <a:xfrm>
            <a:off x="7346707" y="2652323"/>
            <a:ext cx="922426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IC164</a:t>
            </a:r>
          </a:p>
        </p:txBody>
      </p:sp>
      <p:sp>
        <p:nvSpPr>
          <p:cNvPr id="102" name="流程圖: 文件 101">
            <a:hlinkClick r:id="rId6" action="ppaction://hlinksldjump"/>
            <a:extLst>
              <a:ext uri="{FF2B5EF4-FFF2-40B4-BE49-F238E27FC236}">
                <a16:creationId xmlns:a16="http://schemas.microsoft.com/office/drawing/2014/main" id="{ABC95E92-F50C-48FB-939E-52AA544D878C}"/>
              </a:ext>
            </a:extLst>
          </p:cNvPr>
          <p:cNvSpPr/>
          <p:nvPr/>
        </p:nvSpPr>
        <p:spPr>
          <a:xfrm>
            <a:off x="7271723" y="2716822"/>
            <a:ext cx="922426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近代物理</a:t>
            </a:r>
          </a:p>
        </p:txBody>
      </p:sp>
      <p:sp>
        <p:nvSpPr>
          <p:cNvPr id="106" name="流程圖: 文件 105">
            <a:hlinkClick r:id="rId6" action="ppaction://hlinksldjump"/>
            <a:extLst>
              <a:ext uri="{FF2B5EF4-FFF2-40B4-BE49-F238E27FC236}">
                <a16:creationId xmlns:a16="http://schemas.microsoft.com/office/drawing/2014/main" id="{AFF9DDA6-11EF-4B12-A854-1E48C162D34B}"/>
              </a:ext>
            </a:extLst>
          </p:cNvPr>
          <p:cNvSpPr/>
          <p:nvPr/>
        </p:nvSpPr>
        <p:spPr>
          <a:xfrm>
            <a:off x="7256897" y="3696014"/>
            <a:ext cx="99741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半導體元件設計與模擬</a:t>
            </a:r>
          </a:p>
        </p:txBody>
      </p:sp>
      <p:sp>
        <p:nvSpPr>
          <p:cNvPr id="114" name="流程圖: 文件 113">
            <a:hlinkClick r:id="rId6" action="ppaction://hlinksldjump"/>
            <a:extLst>
              <a:ext uri="{FF2B5EF4-FFF2-40B4-BE49-F238E27FC236}">
                <a16:creationId xmlns:a16="http://schemas.microsoft.com/office/drawing/2014/main" id="{F2FF5E8E-F70A-4B92-84EA-D8343C0BABFA}"/>
              </a:ext>
            </a:extLst>
          </p:cNvPr>
          <p:cNvSpPr/>
          <p:nvPr/>
        </p:nvSpPr>
        <p:spPr>
          <a:xfrm>
            <a:off x="8972610" y="4262061"/>
            <a:ext cx="109828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應用光電子學</a:t>
            </a:r>
          </a:p>
        </p:txBody>
      </p:sp>
      <p:sp>
        <p:nvSpPr>
          <p:cNvPr id="121" name="流程圖: 文件 120">
            <a:extLst>
              <a:ext uri="{FF2B5EF4-FFF2-40B4-BE49-F238E27FC236}">
                <a16:creationId xmlns:a16="http://schemas.microsoft.com/office/drawing/2014/main" id="{20E7DD37-D446-48E2-874C-4F006F760C38}"/>
              </a:ext>
            </a:extLst>
          </p:cNvPr>
          <p:cNvSpPr/>
          <p:nvPr/>
        </p:nvSpPr>
        <p:spPr>
          <a:xfrm>
            <a:off x="9034050" y="2985025"/>
            <a:ext cx="947253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PH451</a:t>
            </a:r>
          </a:p>
        </p:txBody>
      </p:sp>
      <p:sp>
        <p:nvSpPr>
          <p:cNvPr id="122" name="流程圖: 文件 121">
            <a:hlinkClick r:id="rId6" action="ppaction://hlinksldjump"/>
            <a:extLst>
              <a:ext uri="{FF2B5EF4-FFF2-40B4-BE49-F238E27FC236}">
                <a16:creationId xmlns:a16="http://schemas.microsoft.com/office/drawing/2014/main" id="{F32DDF1F-AD7D-4E37-B3FE-F910DCD4F01B}"/>
              </a:ext>
            </a:extLst>
          </p:cNvPr>
          <p:cNvSpPr/>
          <p:nvPr/>
        </p:nvSpPr>
        <p:spPr>
          <a:xfrm>
            <a:off x="8963003" y="3048206"/>
            <a:ext cx="947253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半導體實驗</a:t>
            </a:r>
          </a:p>
        </p:txBody>
      </p:sp>
      <p:sp>
        <p:nvSpPr>
          <p:cNvPr id="123" name="流程圖: 文件 122">
            <a:extLst>
              <a:ext uri="{FF2B5EF4-FFF2-40B4-BE49-F238E27FC236}">
                <a16:creationId xmlns:a16="http://schemas.microsoft.com/office/drawing/2014/main" id="{675045C4-EABA-4EF6-A7EC-FED02DB51ABB}"/>
              </a:ext>
            </a:extLst>
          </p:cNvPr>
          <p:cNvSpPr/>
          <p:nvPr/>
        </p:nvSpPr>
        <p:spPr>
          <a:xfrm>
            <a:off x="7326688" y="4783687"/>
            <a:ext cx="1116878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EL618</a:t>
            </a:r>
          </a:p>
        </p:txBody>
      </p:sp>
      <p:sp>
        <p:nvSpPr>
          <p:cNvPr id="124" name="流程圖: 文件 123">
            <a:hlinkClick r:id="rId6" action="ppaction://hlinksldjump"/>
            <a:extLst>
              <a:ext uri="{FF2B5EF4-FFF2-40B4-BE49-F238E27FC236}">
                <a16:creationId xmlns:a16="http://schemas.microsoft.com/office/drawing/2014/main" id="{F896EFC9-58F9-4B3A-AD3F-AE5D55B640E2}"/>
              </a:ext>
            </a:extLst>
          </p:cNvPr>
          <p:cNvSpPr/>
          <p:nvPr/>
        </p:nvSpPr>
        <p:spPr>
          <a:xfrm>
            <a:off x="7259187" y="4861495"/>
            <a:ext cx="1116878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半導體記憶體</a:t>
            </a:r>
          </a:p>
        </p:txBody>
      </p:sp>
      <p:sp>
        <p:nvSpPr>
          <p:cNvPr id="125" name="流程圖: 文件 124">
            <a:extLst>
              <a:ext uri="{FF2B5EF4-FFF2-40B4-BE49-F238E27FC236}">
                <a16:creationId xmlns:a16="http://schemas.microsoft.com/office/drawing/2014/main" id="{10064C2A-0459-4440-A1C4-498CC95E0CA4}"/>
              </a:ext>
            </a:extLst>
          </p:cNvPr>
          <p:cNvSpPr/>
          <p:nvPr/>
        </p:nvSpPr>
        <p:spPr>
          <a:xfrm>
            <a:off x="9114488" y="1168522"/>
            <a:ext cx="909013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ME704</a:t>
            </a:r>
          </a:p>
        </p:txBody>
      </p:sp>
      <p:sp>
        <p:nvSpPr>
          <p:cNvPr id="126" name="流程圖: 文件 125">
            <a:extLst>
              <a:ext uri="{FF2B5EF4-FFF2-40B4-BE49-F238E27FC236}">
                <a16:creationId xmlns:a16="http://schemas.microsoft.com/office/drawing/2014/main" id="{F10ACB08-A26A-47E8-B9D4-3A586182E4D2}"/>
              </a:ext>
            </a:extLst>
          </p:cNvPr>
          <p:cNvSpPr/>
          <p:nvPr/>
        </p:nvSpPr>
        <p:spPr>
          <a:xfrm>
            <a:off x="9033462" y="1238678"/>
            <a:ext cx="922426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EL497</a:t>
            </a:r>
          </a:p>
        </p:txBody>
      </p:sp>
      <p:sp>
        <p:nvSpPr>
          <p:cNvPr id="127" name="流程圖: 文件 126">
            <a:hlinkClick r:id="rId6" action="ppaction://hlinksldjump"/>
            <a:extLst>
              <a:ext uri="{FF2B5EF4-FFF2-40B4-BE49-F238E27FC236}">
                <a16:creationId xmlns:a16="http://schemas.microsoft.com/office/drawing/2014/main" id="{FC1BA31C-EA33-4076-99E5-9629672A5C67}"/>
              </a:ext>
            </a:extLst>
          </p:cNvPr>
          <p:cNvSpPr/>
          <p:nvPr/>
        </p:nvSpPr>
        <p:spPr>
          <a:xfrm>
            <a:off x="8963003" y="1303616"/>
            <a:ext cx="922426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元件量測</a:t>
            </a:r>
          </a:p>
        </p:txBody>
      </p:sp>
      <p:sp>
        <p:nvSpPr>
          <p:cNvPr id="129" name="流程圖: 文件 128">
            <a:extLst>
              <a:ext uri="{FF2B5EF4-FFF2-40B4-BE49-F238E27FC236}">
                <a16:creationId xmlns:a16="http://schemas.microsoft.com/office/drawing/2014/main" id="{515458D7-D868-4E0A-8977-E5F1BACFF050}"/>
              </a:ext>
            </a:extLst>
          </p:cNvPr>
          <p:cNvSpPr/>
          <p:nvPr/>
        </p:nvSpPr>
        <p:spPr>
          <a:xfrm>
            <a:off x="9030504" y="2054013"/>
            <a:ext cx="109828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TSMC</a:t>
            </a:r>
          </a:p>
        </p:txBody>
      </p:sp>
      <p:sp>
        <p:nvSpPr>
          <p:cNvPr id="131" name="流程圖: 文件 130">
            <a:hlinkClick r:id="rId6" action="ppaction://hlinksldjump"/>
            <a:extLst>
              <a:ext uri="{FF2B5EF4-FFF2-40B4-BE49-F238E27FC236}">
                <a16:creationId xmlns:a16="http://schemas.microsoft.com/office/drawing/2014/main" id="{9F001655-5C2E-47D2-9B38-6FC484DFD71A}"/>
              </a:ext>
            </a:extLst>
          </p:cNvPr>
          <p:cNvSpPr/>
          <p:nvPr/>
        </p:nvSpPr>
        <p:spPr>
          <a:xfrm>
            <a:off x="8970384" y="2118951"/>
            <a:ext cx="109828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半導體實務</a:t>
            </a: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3B1AB4AA-4E6A-4BCF-A389-32E8ECA3225E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1293623" y="915674"/>
            <a:ext cx="658327" cy="754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2E4E89E0-452D-4627-9339-619172D281C2}"/>
              </a:ext>
            </a:extLst>
          </p:cNvPr>
          <p:cNvCxnSpPr>
            <a:cxnSpLocks/>
            <a:stCxn id="250" idx="3"/>
          </p:cNvCxnSpPr>
          <p:nvPr/>
        </p:nvCxnSpPr>
        <p:spPr>
          <a:xfrm flipV="1">
            <a:off x="1400001" y="1949234"/>
            <a:ext cx="563083" cy="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接點 108">
            <a:extLst>
              <a:ext uri="{FF2B5EF4-FFF2-40B4-BE49-F238E27FC236}">
                <a16:creationId xmlns:a16="http://schemas.microsoft.com/office/drawing/2014/main" id="{E385C2B2-FC71-4958-95F6-B5E5554FEB9B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1460082" y="2914900"/>
            <a:ext cx="52973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接點 132">
            <a:extLst>
              <a:ext uri="{FF2B5EF4-FFF2-40B4-BE49-F238E27FC236}">
                <a16:creationId xmlns:a16="http://schemas.microsoft.com/office/drawing/2014/main" id="{FD10647D-40D2-488D-8F12-5FC274204510}"/>
              </a:ext>
            </a:extLst>
          </p:cNvPr>
          <p:cNvCxnSpPr>
            <a:cxnSpLocks/>
          </p:cNvCxnSpPr>
          <p:nvPr/>
        </p:nvCxnSpPr>
        <p:spPr>
          <a:xfrm>
            <a:off x="1967001" y="915674"/>
            <a:ext cx="48683" cy="5640759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接點 135">
            <a:extLst>
              <a:ext uri="{FF2B5EF4-FFF2-40B4-BE49-F238E27FC236}">
                <a16:creationId xmlns:a16="http://schemas.microsoft.com/office/drawing/2014/main" id="{9B277AD4-5E97-4CCC-8A01-79682C74860F}"/>
              </a:ext>
            </a:extLst>
          </p:cNvPr>
          <p:cNvCxnSpPr>
            <a:cxnSpLocks/>
            <a:stCxn id="64" idx="3"/>
          </p:cNvCxnSpPr>
          <p:nvPr/>
        </p:nvCxnSpPr>
        <p:spPr>
          <a:xfrm flipV="1">
            <a:off x="4494816" y="894687"/>
            <a:ext cx="2107682" cy="20988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接點 138">
            <a:extLst>
              <a:ext uri="{FF2B5EF4-FFF2-40B4-BE49-F238E27FC236}">
                <a16:creationId xmlns:a16="http://schemas.microsoft.com/office/drawing/2014/main" id="{3B689561-E985-48B4-A782-C25BBC21DAAD}"/>
              </a:ext>
            </a:extLst>
          </p:cNvPr>
          <p:cNvCxnSpPr>
            <a:cxnSpLocks/>
            <a:stCxn id="87" idx="3"/>
          </p:cNvCxnSpPr>
          <p:nvPr/>
        </p:nvCxnSpPr>
        <p:spPr>
          <a:xfrm flipV="1">
            <a:off x="3838633" y="6320297"/>
            <a:ext cx="2818895" cy="26412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接點 142">
            <a:extLst>
              <a:ext uri="{FF2B5EF4-FFF2-40B4-BE49-F238E27FC236}">
                <a16:creationId xmlns:a16="http://schemas.microsoft.com/office/drawing/2014/main" id="{D01C7F33-7B5D-4A63-AAE5-E63A67A66B86}"/>
              </a:ext>
            </a:extLst>
          </p:cNvPr>
          <p:cNvCxnSpPr>
            <a:cxnSpLocks/>
            <a:endCxn id="47" idx="1"/>
          </p:cNvCxnSpPr>
          <p:nvPr/>
        </p:nvCxnSpPr>
        <p:spPr>
          <a:xfrm flipV="1">
            <a:off x="1972673" y="2019837"/>
            <a:ext cx="2617739" cy="14253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接點 145">
            <a:extLst>
              <a:ext uri="{FF2B5EF4-FFF2-40B4-BE49-F238E27FC236}">
                <a16:creationId xmlns:a16="http://schemas.microsoft.com/office/drawing/2014/main" id="{103B6E54-0754-49CB-AA82-96A44B2F9930}"/>
              </a:ext>
            </a:extLst>
          </p:cNvPr>
          <p:cNvCxnSpPr>
            <a:cxnSpLocks/>
            <a:stCxn id="100" idx="3"/>
          </p:cNvCxnSpPr>
          <p:nvPr/>
        </p:nvCxnSpPr>
        <p:spPr>
          <a:xfrm flipV="1">
            <a:off x="5788145" y="2741842"/>
            <a:ext cx="829439" cy="7729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接點 150">
            <a:extLst>
              <a:ext uri="{FF2B5EF4-FFF2-40B4-BE49-F238E27FC236}">
                <a16:creationId xmlns:a16="http://schemas.microsoft.com/office/drawing/2014/main" id="{B64E39DE-4B40-4772-BDA6-F7E308DCCB60}"/>
              </a:ext>
            </a:extLst>
          </p:cNvPr>
          <p:cNvCxnSpPr>
            <a:cxnSpLocks/>
            <a:endCxn id="90" idx="1"/>
          </p:cNvCxnSpPr>
          <p:nvPr/>
        </p:nvCxnSpPr>
        <p:spPr>
          <a:xfrm>
            <a:off x="2015684" y="6530022"/>
            <a:ext cx="703021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接點 159">
            <a:extLst>
              <a:ext uri="{FF2B5EF4-FFF2-40B4-BE49-F238E27FC236}">
                <a16:creationId xmlns:a16="http://schemas.microsoft.com/office/drawing/2014/main" id="{96B141C8-B54A-406F-8866-987B71523762}"/>
              </a:ext>
            </a:extLst>
          </p:cNvPr>
          <p:cNvCxnSpPr>
            <a:cxnSpLocks/>
            <a:endCxn id="39" idx="1"/>
          </p:cNvCxnSpPr>
          <p:nvPr/>
        </p:nvCxnSpPr>
        <p:spPr>
          <a:xfrm flipV="1">
            <a:off x="2011462" y="5980592"/>
            <a:ext cx="2541007" cy="17754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接點 162">
            <a:extLst>
              <a:ext uri="{FF2B5EF4-FFF2-40B4-BE49-F238E27FC236}">
                <a16:creationId xmlns:a16="http://schemas.microsoft.com/office/drawing/2014/main" id="{C26EE4C2-5EA4-4952-9920-90DA13152124}"/>
              </a:ext>
            </a:extLst>
          </p:cNvPr>
          <p:cNvCxnSpPr>
            <a:cxnSpLocks/>
            <a:endCxn id="96" idx="3"/>
          </p:cNvCxnSpPr>
          <p:nvPr/>
        </p:nvCxnSpPr>
        <p:spPr>
          <a:xfrm flipH="1">
            <a:off x="3738276" y="4272717"/>
            <a:ext cx="2898734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接點 165">
            <a:extLst>
              <a:ext uri="{FF2B5EF4-FFF2-40B4-BE49-F238E27FC236}">
                <a16:creationId xmlns:a16="http://schemas.microsoft.com/office/drawing/2014/main" id="{149CBB49-04FE-4AE7-841C-9A3CD20711DF}"/>
              </a:ext>
            </a:extLst>
          </p:cNvPr>
          <p:cNvCxnSpPr>
            <a:cxnSpLocks/>
            <a:endCxn id="79" idx="3"/>
          </p:cNvCxnSpPr>
          <p:nvPr/>
        </p:nvCxnSpPr>
        <p:spPr>
          <a:xfrm flipH="1">
            <a:off x="5788342" y="3602422"/>
            <a:ext cx="837153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接點 169">
            <a:extLst>
              <a:ext uri="{FF2B5EF4-FFF2-40B4-BE49-F238E27FC236}">
                <a16:creationId xmlns:a16="http://schemas.microsoft.com/office/drawing/2014/main" id="{4F0CD062-9005-4502-98EA-DD009DEA787C}"/>
              </a:ext>
            </a:extLst>
          </p:cNvPr>
          <p:cNvCxnSpPr>
            <a:cxnSpLocks/>
            <a:stCxn id="98" idx="3"/>
          </p:cNvCxnSpPr>
          <p:nvPr/>
        </p:nvCxnSpPr>
        <p:spPr>
          <a:xfrm flipV="1">
            <a:off x="3979470" y="2312714"/>
            <a:ext cx="2634990" cy="35653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接點 172">
            <a:extLst>
              <a:ext uri="{FF2B5EF4-FFF2-40B4-BE49-F238E27FC236}">
                <a16:creationId xmlns:a16="http://schemas.microsoft.com/office/drawing/2014/main" id="{65220AC3-6323-41F8-9D83-542ED0E0D0D3}"/>
              </a:ext>
            </a:extLst>
          </p:cNvPr>
          <p:cNvCxnSpPr>
            <a:cxnSpLocks/>
            <a:endCxn id="97" idx="1"/>
          </p:cNvCxnSpPr>
          <p:nvPr/>
        </p:nvCxnSpPr>
        <p:spPr>
          <a:xfrm>
            <a:off x="1991928" y="4349604"/>
            <a:ext cx="738090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接點 175">
            <a:extLst>
              <a:ext uri="{FF2B5EF4-FFF2-40B4-BE49-F238E27FC236}">
                <a16:creationId xmlns:a16="http://schemas.microsoft.com/office/drawing/2014/main" id="{1AD8CA36-EA0C-4FD5-AF1E-912E781196F7}"/>
              </a:ext>
            </a:extLst>
          </p:cNvPr>
          <p:cNvCxnSpPr>
            <a:cxnSpLocks/>
            <a:stCxn id="94" idx="3"/>
          </p:cNvCxnSpPr>
          <p:nvPr/>
        </p:nvCxnSpPr>
        <p:spPr>
          <a:xfrm flipV="1">
            <a:off x="5652410" y="4600926"/>
            <a:ext cx="993429" cy="5074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接點 180">
            <a:extLst>
              <a:ext uri="{FF2B5EF4-FFF2-40B4-BE49-F238E27FC236}">
                <a16:creationId xmlns:a16="http://schemas.microsoft.com/office/drawing/2014/main" id="{CBFA3D9C-84A0-48A3-8B3C-47A6F6D8E837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2005008" y="5660242"/>
            <a:ext cx="666670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接點 182">
            <a:extLst>
              <a:ext uri="{FF2B5EF4-FFF2-40B4-BE49-F238E27FC236}">
                <a16:creationId xmlns:a16="http://schemas.microsoft.com/office/drawing/2014/main" id="{2443C8B9-3DC4-4AC4-9711-B457F1DC8479}"/>
              </a:ext>
            </a:extLst>
          </p:cNvPr>
          <p:cNvCxnSpPr>
            <a:cxnSpLocks/>
          </p:cNvCxnSpPr>
          <p:nvPr/>
        </p:nvCxnSpPr>
        <p:spPr>
          <a:xfrm flipH="1" flipV="1">
            <a:off x="6604435" y="915674"/>
            <a:ext cx="51156" cy="5404624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接點 186">
            <a:extLst>
              <a:ext uri="{FF2B5EF4-FFF2-40B4-BE49-F238E27FC236}">
                <a16:creationId xmlns:a16="http://schemas.microsoft.com/office/drawing/2014/main" id="{4D273055-ACFB-478B-BEB4-82C07D3E45D7}"/>
              </a:ext>
            </a:extLst>
          </p:cNvPr>
          <p:cNvCxnSpPr>
            <a:cxnSpLocks/>
            <a:endCxn id="58" idx="1"/>
          </p:cNvCxnSpPr>
          <p:nvPr/>
        </p:nvCxnSpPr>
        <p:spPr>
          <a:xfrm>
            <a:off x="1968172" y="1713306"/>
            <a:ext cx="763898" cy="7724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接點 191">
            <a:extLst>
              <a:ext uri="{FF2B5EF4-FFF2-40B4-BE49-F238E27FC236}">
                <a16:creationId xmlns:a16="http://schemas.microsoft.com/office/drawing/2014/main" id="{27B15629-5751-43B9-B60D-34A4CF8D68C1}"/>
              </a:ext>
            </a:extLst>
          </p:cNvPr>
          <p:cNvCxnSpPr>
            <a:cxnSpLocks/>
            <a:endCxn id="70" idx="1"/>
          </p:cNvCxnSpPr>
          <p:nvPr/>
        </p:nvCxnSpPr>
        <p:spPr>
          <a:xfrm flipV="1">
            <a:off x="1978007" y="3527021"/>
            <a:ext cx="756876" cy="1495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接點 194">
            <a:extLst>
              <a:ext uri="{FF2B5EF4-FFF2-40B4-BE49-F238E27FC236}">
                <a16:creationId xmlns:a16="http://schemas.microsoft.com/office/drawing/2014/main" id="{4D034F0A-4811-4B84-8896-E97349C4353C}"/>
              </a:ext>
            </a:extLst>
          </p:cNvPr>
          <p:cNvCxnSpPr>
            <a:cxnSpLocks/>
            <a:endCxn id="93" idx="1"/>
          </p:cNvCxnSpPr>
          <p:nvPr/>
        </p:nvCxnSpPr>
        <p:spPr>
          <a:xfrm flipV="1">
            <a:off x="2005008" y="4668461"/>
            <a:ext cx="2553939" cy="28149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接點 198">
            <a:extLst>
              <a:ext uri="{FF2B5EF4-FFF2-40B4-BE49-F238E27FC236}">
                <a16:creationId xmlns:a16="http://schemas.microsoft.com/office/drawing/2014/main" id="{E08A5D8D-6CC6-41B4-B2CD-F8AAECCF12CF}"/>
              </a:ext>
            </a:extLst>
          </p:cNvPr>
          <p:cNvCxnSpPr>
            <a:cxnSpLocks/>
            <a:stCxn id="66" idx="3"/>
          </p:cNvCxnSpPr>
          <p:nvPr/>
        </p:nvCxnSpPr>
        <p:spPr>
          <a:xfrm flipV="1">
            <a:off x="4044531" y="3159913"/>
            <a:ext cx="2592542" cy="15307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接點 201">
            <a:extLst>
              <a:ext uri="{FF2B5EF4-FFF2-40B4-BE49-F238E27FC236}">
                <a16:creationId xmlns:a16="http://schemas.microsoft.com/office/drawing/2014/main" id="{962B74FF-8E12-4AA1-B4F3-65BFEAA9575D}"/>
              </a:ext>
            </a:extLst>
          </p:cNvPr>
          <p:cNvCxnSpPr>
            <a:cxnSpLocks/>
            <a:stCxn id="31" idx="3"/>
          </p:cNvCxnSpPr>
          <p:nvPr/>
        </p:nvCxnSpPr>
        <p:spPr>
          <a:xfrm flipV="1">
            <a:off x="4020874" y="5146970"/>
            <a:ext cx="2624965" cy="499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接點 204">
            <a:extLst>
              <a:ext uri="{FF2B5EF4-FFF2-40B4-BE49-F238E27FC236}">
                <a16:creationId xmlns:a16="http://schemas.microsoft.com/office/drawing/2014/main" id="{72866C3B-49F0-4FDE-B4EE-7BAD98F51318}"/>
              </a:ext>
            </a:extLst>
          </p:cNvPr>
          <p:cNvCxnSpPr>
            <a:cxnSpLocks/>
            <a:endCxn id="84" idx="1"/>
          </p:cNvCxnSpPr>
          <p:nvPr/>
        </p:nvCxnSpPr>
        <p:spPr>
          <a:xfrm flipV="1">
            <a:off x="1979944" y="3866726"/>
            <a:ext cx="2572525" cy="14866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接點 208">
            <a:extLst>
              <a:ext uri="{FF2B5EF4-FFF2-40B4-BE49-F238E27FC236}">
                <a16:creationId xmlns:a16="http://schemas.microsoft.com/office/drawing/2014/main" id="{40047578-CF61-4AF2-BAF1-9CBCB452F1C2}"/>
              </a:ext>
            </a:extLst>
          </p:cNvPr>
          <p:cNvCxnSpPr>
            <a:cxnSpLocks/>
            <a:stCxn id="99" idx="1"/>
          </p:cNvCxnSpPr>
          <p:nvPr/>
        </p:nvCxnSpPr>
        <p:spPr>
          <a:xfrm flipH="1" flipV="1">
            <a:off x="1963378" y="2421040"/>
            <a:ext cx="777123" cy="471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接點 211">
            <a:extLst>
              <a:ext uri="{FF2B5EF4-FFF2-40B4-BE49-F238E27FC236}">
                <a16:creationId xmlns:a16="http://schemas.microsoft.com/office/drawing/2014/main" id="{EB7F5AF1-A666-4E8C-83B9-1DDB1923FBD8}"/>
              </a:ext>
            </a:extLst>
          </p:cNvPr>
          <p:cNvCxnSpPr>
            <a:cxnSpLocks/>
            <a:endCxn id="101" idx="1"/>
          </p:cNvCxnSpPr>
          <p:nvPr/>
        </p:nvCxnSpPr>
        <p:spPr>
          <a:xfrm flipV="1">
            <a:off x="1979594" y="2822340"/>
            <a:ext cx="2569582" cy="18717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接點 214">
            <a:extLst>
              <a:ext uri="{FF2B5EF4-FFF2-40B4-BE49-F238E27FC236}">
                <a16:creationId xmlns:a16="http://schemas.microsoft.com/office/drawing/2014/main" id="{B55D50BD-FC27-4150-B5E5-51F97FA88143}"/>
              </a:ext>
            </a:extLst>
          </p:cNvPr>
          <p:cNvCxnSpPr>
            <a:cxnSpLocks/>
            <a:stCxn id="50" idx="3"/>
          </p:cNvCxnSpPr>
          <p:nvPr/>
        </p:nvCxnSpPr>
        <p:spPr>
          <a:xfrm flipV="1">
            <a:off x="5951924" y="1666686"/>
            <a:ext cx="662536" cy="6603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接點 219">
            <a:extLst>
              <a:ext uri="{FF2B5EF4-FFF2-40B4-BE49-F238E27FC236}">
                <a16:creationId xmlns:a16="http://schemas.microsoft.com/office/drawing/2014/main" id="{E3FB8567-071A-4A51-B226-4E67A77E9391}"/>
              </a:ext>
            </a:extLst>
          </p:cNvPr>
          <p:cNvCxnSpPr>
            <a:cxnSpLocks/>
            <a:endCxn id="74" idx="1"/>
          </p:cNvCxnSpPr>
          <p:nvPr/>
        </p:nvCxnSpPr>
        <p:spPr>
          <a:xfrm flipV="1">
            <a:off x="6622459" y="1235743"/>
            <a:ext cx="655725" cy="6883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直線接點 223">
            <a:extLst>
              <a:ext uri="{FF2B5EF4-FFF2-40B4-BE49-F238E27FC236}">
                <a16:creationId xmlns:a16="http://schemas.microsoft.com/office/drawing/2014/main" id="{69CED203-BA9D-41F4-AA6F-11BDB222A09A}"/>
              </a:ext>
            </a:extLst>
          </p:cNvPr>
          <p:cNvCxnSpPr>
            <a:cxnSpLocks/>
            <a:endCxn id="127" idx="1"/>
          </p:cNvCxnSpPr>
          <p:nvPr/>
        </p:nvCxnSpPr>
        <p:spPr>
          <a:xfrm flipV="1">
            <a:off x="6622459" y="1513341"/>
            <a:ext cx="2340544" cy="1382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直線接點 226">
            <a:extLst>
              <a:ext uri="{FF2B5EF4-FFF2-40B4-BE49-F238E27FC236}">
                <a16:creationId xmlns:a16="http://schemas.microsoft.com/office/drawing/2014/main" id="{B8D51445-E80A-41A4-9CD7-AD7D294338C2}"/>
              </a:ext>
            </a:extLst>
          </p:cNvPr>
          <p:cNvCxnSpPr>
            <a:cxnSpLocks/>
            <a:endCxn id="131" idx="1"/>
          </p:cNvCxnSpPr>
          <p:nvPr/>
        </p:nvCxnSpPr>
        <p:spPr>
          <a:xfrm flipV="1">
            <a:off x="6622459" y="2328676"/>
            <a:ext cx="2347925" cy="589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直線接點 229">
            <a:extLst>
              <a:ext uri="{FF2B5EF4-FFF2-40B4-BE49-F238E27FC236}">
                <a16:creationId xmlns:a16="http://schemas.microsoft.com/office/drawing/2014/main" id="{28BEABB9-8E4F-4B28-9580-8E2C4E19C2B0}"/>
              </a:ext>
            </a:extLst>
          </p:cNvPr>
          <p:cNvCxnSpPr>
            <a:cxnSpLocks/>
            <a:endCxn id="86" idx="1"/>
          </p:cNvCxnSpPr>
          <p:nvPr/>
        </p:nvCxnSpPr>
        <p:spPr>
          <a:xfrm flipV="1">
            <a:off x="6629893" y="2033660"/>
            <a:ext cx="648291" cy="7426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接點 232">
            <a:extLst>
              <a:ext uri="{FF2B5EF4-FFF2-40B4-BE49-F238E27FC236}">
                <a16:creationId xmlns:a16="http://schemas.microsoft.com/office/drawing/2014/main" id="{6945D31D-544A-4BC3-BE47-3F1408F0EBC3}"/>
              </a:ext>
            </a:extLst>
          </p:cNvPr>
          <p:cNvCxnSpPr>
            <a:cxnSpLocks/>
            <a:endCxn id="102" idx="1"/>
          </p:cNvCxnSpPr>
          <p:nvPr/>
        </p:nvCxnSpPr>
        <p:spPr>
          <a:xfrm flipV="1">
            <a:off x="6637483" y="2926547"/>
            <a:ext cx="634240" cy="6333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直線接點 235">
            <a:extLst>
              <a:ext uri="{FF2B5EF4-FFF2-40B4-BE49-F238E27FC236}">
                <a16:creationId xmlns:a16="http://schemas.microsoft.com/office/drawing/2014/main" id="{482E3B23-FED4-493C-BDED-F4B8394571EB}"/>
              </a:ext>
            </a:extLst>
          </p:cNvPr>
          <p:cNvCxnSpPr>
            <a:cxnSpLocks/>
            <a:endCxn id="122" idx="1"/>
          </p:cNvCxnSpPr>
          <p:nvPr/>
        </p:nvCxnSpPr>
        <p:spPr>
          <a:xfrm flipV="1">
            <a:off x="6643196" y="3257931"/>
            <a:ext cx="2319807" cy="32555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線接點 239">
            <a:extLst>
              <a:ext uri="{FF2B5EF4-FFF2-40B4-BE49-F238E27FC236}">
                <a16:creationId xmlns:a16="http://schemas.microsoft.com/office/drawing/2014/main" id="{54A0256D-C255-4A9A-A8BC-00C709A9EF9E}"/>
              </a:ext>
            </a:extLst>
          </p:cNvPr>
          <p:cNvCxnSpPr>
            <a:cxnSpLocks/>
            <a:endCxn id="106" idx="1"/>
          </p:cNvCxnSpPr>
          <p:nvPr/>
        </p:nvCxnSpPr>
        <p:spPr>
          <a:xfrm flipV="1">
            <a:off x="6638130" y="3905739"/>
            <a:ext cx="618767" cy="1664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接點 242">
            <a:extLst>
              <a:ext uri="{FF2B5EF4-FFF2-40B4-BE49-F238E27FC236}">
                <a16:creationId xmlns:a16="http://schemas.microsoft.com/office/drawing/2014/main" id="{A3373819-0600-4819-B178-568BC63908E7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6655591" y="5066790"/>
            <a:ext cx="603596" cy="443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線接點 245">
            <a:extLst>
              <a:ext uri="{FF2B5EF4-FFF2-40B4-BE49-F238E27FC236}">
                <a16:creationId xmlns:a16="http://schemas.microsoft.com/office/drawing/2014/main" id="{9C3ECB48-1275-4151-9954-7738FC2E07DD}"/>
              </a:ext>
            </a:extLst>
          </p:cNvPr>
          <p:cNvCxnSpPr>
            <a:cxnSpLocks/>
            <a:endCxn id="114" idx="1"/>
          </p:cNvCxnSpPr>
          <p:nvPr/>
        </p:nvCxnSpPr>
        <p:spPr>
          <a:xfrm flipV="1">
            <a:off x="6645356" y="4471786"/>
            <a:ext cx="2327254" cy="10655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流程圖: 文件 210">
            <a:extLst>
              <a:ext uri="{FF2B5EF4-FFF2-40B4-BE49-F238E27FC236}">
                <a16:creationId xmlns:a16="http://schemas.microsoft.com/office/drawing/2014/main" id="{62F32C82-294C-44F3-80F1-39795E7C5029}"/>
              </a:ext>
            </a:extLst>
          </p:cNvPr>
          <p:cNvSpPr/>
          <p:nvPr/>
        </p:nvSpPr>
        <p:spPr>
          <a:xfrm>
            <a:off x="11244342" y="5802637"/>
            <a:ext cx="74195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大學部課程</a:t>
            </a:r>
          </a:p>
        </p:txBody>
      </p:sp>
      <p:sp>
        <p:nvSpPr>
          <p:cNvPr id="213" name="流程圖: 文件 212">
            <a:extLst>
              <a:ext uri="{FF2B5EF4-FFF2-40B4-BE49-F238E27FC236}">
                <a16:creationId xmlns:a16="http://schemas.microsoft.com/office/drawing/2014/main" id="{621FC3B4-4CA1-4878-ABE6-B5635316EFEF}"/>
              </a:ext>
            </a:extLst>
          </p:cNvPr>
          <p:cNvSpPr/>
          <p:nvPr/>
        </p:nvSpPr>
        <p:spPr>
          <a:xfrm>
            <a:off x="11248329" y="6308173"/>
            <a:ext cx="741950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研究所課程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6" name="文字方塊 215">
            <a:extLst>
              <a:ext uri="{FF2B5EF4-FFF2-40B4-BE49-F238E27FC236}">
                <a16:creationId xmlns:a16="http://schemas.microsoft.com/office/drawing/2014/main" id="{9F1E8DD6-4EA5-446F-87E5-B470F6CECB3A}"/>
              </a:ext>
            </a:extLst>
          </p:cNvPr>
          <p:cNvSpPr txBox="1"/>
          <p:nvPr/>
        </p:nvSpPr>
        <p:spPr>
          <a:xfrm>
            <a:off x="10364274" y="17878"/>
            <a:ext cx="18277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元件整合學程</a:t>
            </a:r>
          </a:p>
        </p:txBody>
      </p:sp>
      <p:cxnSp>
        <p:nvCxnSpPr>
          <p:cNvPr id="144" name="直線接點 143">
            <a:extLst>
              <a:ext uri="{FF2B5EF4-FFF2-40B4-BE49-F238E27FC236}">
                <a16:creationId xmlns:a16="http://schemas.microsoft.com/office/drawing/2014/main" id="{A7ECB0CE-D540-4F55-986F-67BA397651B0}"/>
              </a:ext>
            </a:extLst>
          </p:cNvPr>
          <p:cNvCxnSpPr>
            <a:cxnSpLocks/>
            <a:stCxn id="36" idx="3"/>
          </p:cNvCxnSpPr>
          <p:nvPr/>
        </p:nvCxnSpPr>
        <p:spPr>
          <a:xfrm flipV="1">
            <a:off x="5720228" y="5765598"/>
            <a:ext cx="925128" cy="56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466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527D3AF9-F9FE-4B78-A529-EEE77A8C7D05}"/>
              </a:ext>
            </a:extLst>
          </p:cNvPr>
          <p:cNvSpPr txBox="1"/>
          <p:nvPr/>
        </p:nvSpPr>
        <p:spPr>
          <a:xfrm>
            <a:off x="0" y="11281"/>
            <a:ext cx="2185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(5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7AA7D0D-FAAF-4DF7-9FCC-BC19E3E7A12B}"/>
              </a:ext>
            </a:extLst>
          </p:cNvPr>
          <p:cNvSpPr txBox="1"/>
          <p:nvPr/>
        </p:nvSpPr>
        <p:spPr>
          <a:xfrm>
            <a:off x="10153619" y="8577"/>
            <a:ext cx="2038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製程模組學程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5572BB3-03D5-4A5A-86A7-0D0908D6E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441759"/>
              </p:ext>
            </p:extLst>
          </p:nvPr>
        </p:nvGraphicFramePr>
        <p:xfrm>
          <a:off x="3087423" y="91440"/>
          <a:ext cx="6017154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95093249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16266447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699820083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80622948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180482754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514771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382757"/>
                  </a:ext>
                </a:extLst>
              </a:tr>
              <a:tr h="370840">
                <a:tc rowSpan="7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7848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2929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3714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3779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9108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EE630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233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09971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儀器分析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612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儀器分析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01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儀器分析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42498"/>
                  </a:ext>
                </a:extLst>
              </a:tr>
              <a:tr h="370840">
                <a:tc rowSpan="7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分析化學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分析化學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EN202G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環工系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3976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分析化學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2191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分析化學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2368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高等分析化學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5069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儀器分析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9026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儀器分析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801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分析化學特論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218934"/>
                  </a:ext>
                </a:extLst>
              </a:tr>
            </a:tbl>
          </a:graphicData>
        </a:graphic>
      </p:graphicFrame>
      <p:sp>
        <p:nvSpPr>
          <p:cNvPr id="5" name="矩形 4">
            <a:hlinkClick r:id="rId2" action="ppaction://hlinksldjump"/>
            <a:extLst>
              <a:ext uri="{FF2B5EF4-FFF2-40B4-BE49-F238E27FC236}">
                <a16:creationId xmlns:a16="http://schemas.microsoft.com/office/drawing/2014/main" id="{BA184BDF-4BEC-4D1E-9DA8-562E07FB80E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等腰三角形 5">
            <a:hlinkClick r:id="rId2" action="ppaction://hlinksldjump"/>
            <a:extLst>
              <a:ext uri="{FF2B5EF4-FFF2-40B4-BE49-F238E27FC236}">
                <a16:creationId xmlns:a16="http://schemas.microsoft.com/office/drawing/2014/main" id="{9D81C299-F0BA-419B-898E-90B6817A4104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7485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55E2A2E2-691B-4224-80C2-EEAE3C91B7C9}"/>
              </a:ext>
            </a:extLst>
          </p:cNvPr>
          <p:cNvSpPr txBox="1"/>
          <p:nvPr/>
        </p:nvSpPr>
        <p:spPr>
          <a:xfrm>
            <a:off x="0" y="11281"/>
            <a:ext cx="2185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(5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EE2686EE-4203-43D2-9014-9940E974B1F9}"/>
              </a:ext>
            </a:extLst>
          </p:cNvPr>
          <p:cNvSpPr txBox="1"/>
          <p:nvPr/>
        </p:nvSpPr>
        <p:spPr>
          <a:xfrm>
            <a:off x="10153619" y="8577"/>
            <a:ext cx="2038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製程模組學程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EF213CC6-055A-4C3B-A618-48F806150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006650"/>
              </p:ext>
            </p:extLst>
          </p:nvPr>
        </p:nvGraphicFramePr>
        <p:xfrm>
          <a:off x="2645569" y="1018540"/>
          <a:ext cx="690086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0">
                  <a:extLst>
                    <a:ext uri="{9D8B030D-6E8A-4147-A177-3AD203B41FA5}">
                      <a16:colId xmlns:a16="http://schemas.microsoft.com/office/drawing/2014/main" val="634894368"/>
                    </a:ext>
                  </a:extLst>
                </a:gridCol>
                <a:gridCol w="1679575">
                  <a:extLst>
                    <a:ext uri="{9D8B030D-6E8A-4147-A177-3AD203B41FA5}">
                      <a16:colId xmlns:a16="http://schemas.microsoft.com/office/drawing/2014/main" val="3349343038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1716799093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3953212636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288888544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476461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132956"/>
                  </a:ext>
                </a:extLst>
              </a:tr>
              <a:tr h="370840">
                <a:tc rowSpan="7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流體力學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流體力學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7076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流體力學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EN001D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環工系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9553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計算流體力學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CE222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土木系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3782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計算流體力學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439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單元操作與輸送現象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5488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高等化工流體力學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CH762R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4813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高科技製程與污染控制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EN442L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環工系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37410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實驗設計與統計應用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7815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3042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檢測與估計理論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8069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統計方法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0947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應用統計方法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應數四乙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11632"/>
                  </a:ext>
                </a:extLst>
              </a:tr>
            </a:tbl>
          </a:graphicData>
        </a:graphic>
      </p:graphicFrame>
      <p:sp>
        <p:nvSpPr>
          <p:cNvPr id="5" name="矩形 4">
            <a:hlinkClick r:id="rId2" action="ppaction://hlinksldjump"/>
            <a:extLst>
              <a:ext uri="{FF2B5EF4-FFF2-40B4-BE49-F238E27FC236}">
                <a16:creationId xmlns:a16="http://schemas.microsoft.com/office/drawing/2014/main" id="{F139A8D2-28C0-4FB3-8EB4-8738133BAC3D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等腰三角形 5">
            <a:hlinkClick r:id="rId2" action="ppaction://hlinksldjump"/>
            <a:extLst>
              <a:ext uri="{FF2B5EF4-FFF2-40B4-BE49-F238E27FC236}">
                <a16:creationId xmlns:a16="http://schemas.microsoft.com/office/drawing/2014/main" id="{C03307DA-DDB4-4C48-9089-F1EE43922150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757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7DEB61C9-7F48-4223-8515-8FA2CB4A144A}"/>
              </a:ext>
            </a:extLst>
          </p:cNvPr>
          <p:cNvSpPr/>
          <p:nvPr/>
        </p:nvSpPr>
        <p:spPr>
          <a:xfrm>
            <a:off x="0" y="0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必選修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(12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3C39D4D-635F-4D70-8AC0-EA37BA5E9401}"/>
              </a:ext>
            </a:extLst>
          </p:cNvPr>
          <p:cNvSpPr txBox="1"/>
          <p:nvPr/>
        </p:nvSpPr>
        <p:spPr>
          <a:xfrm>
            <a:off x="10153619" y="8577"/>
            <a:ext cx="2038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製程模組學程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68EF672-1B2B-4A5E-A215-98E64B76C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092460"/>
              </p:ext>
            </p:extLst>
          </p:nvPr>
        </p:nvGraphicFramePr>
        <p:xfrm>
          <a:off x="2602706" y="91440"/>
          <a:ext cx="6986587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2570647023"/>
                    </a:ext>
                  </a:extLst>
                </a:gridCol>
                <a:gridCol w="2063750">
                  <a:extLst>
                    <a:ext uri="{9D8B030D-6E8A-4147-A177-3AD203B41FA5}">
                      <a16:colId xmlns:a16="http://schemas.microsoft.com/office/drawing/2014/main" val="3418515824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577231610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1260674489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385422598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4538224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57016"/>
                  </a:ext>
                </a:extLst>
              </a:tr>
              <a:tr h="370840">
                <a:tc rowSpan="10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有機化學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有機化學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BT231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生科系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0293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有機化學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BE056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3190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有機化學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8176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有機化學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379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有機化學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267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有機化學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3740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有機化學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4485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有機化學特論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CY376r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713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高等有機化學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CY644V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38648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高等有機化學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136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表面物理與化學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材料表面科學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CH492N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035101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CH414R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58634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EL414R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4112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半導體製程整合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1408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半導體製程整合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MS528R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半導體碩士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2390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世界先進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(VIS)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半導體製程實務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794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積體電路製程技術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492831"/>
                  </a:ext>
                </a:extLst>
              </a:tr>
            </a:tbl>
          </a:graphicData>
        </a:graphic>
      </p:graphicFrame>
      <p:sp>
        <p:nvSpPr>
          <p:cNvPr id="6" name="矩形 5">
            <a:hlinkClick r:id="rId2" action="ppaction://hlinksldjump"/>
            <a:extLst>
              <a:ext uri="{FF2B5EF4-FFF2-40B4-BE49-F238E27FC236}">
                <a16:creationId xmlns:a16="http://schemas.microsoft.com/office/drawing/2014/main" id="{96F828B3-3747-4BBE-A14C-CF71EEF68E20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等腰三角形 6">
            <a:hlinkClick r:id="rId2" action="ppaction://hlinksldjump"/>
            <a:extLst>
              <a:ext uri="{FF2B5EF4-FFF2-40B4-BE49-F238E27FC236}">
                <a16:creationId xmlns:a16="http://schemas.microsoft.com/office/drawing/2014/main" id="{48E9FD05-0C7A-4E3B-AA3B-A3B94C0853BE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0745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EF620429-1992-4B3A-900F-A5E0E83B7C4D}"/>
              </a:ext>
            </a:extLst>
          </p:cNvPr>
          <p:cNvSpPr/>
          <p:nvPr/>
        </p:nvSpPr>
        <p:spPr>
          <a:xfrm>
            <a:off x="0" y="0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必選修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(12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28E4DD5-42CD-404C-9466-CE72707E59C4}"/>
              </a:ext>
            </a:extLst>
          </p:cNvPr>
          <p:cNvSpPr txBox="1"/>
          <p:nvPr/>
        </p:nvSpPr>
        <p:spPr>
          <a:xfrm>
            <a:off x="10153619" y="8577"/>
            <a:ext cx="2038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製程模組學程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14AC0709-9BEB-4131-B754-399304BE0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864370"/>
              </p:ext>
            </p:extLst>
          </p:nvPr>
        </p:nvGraphicFramePr>
        <p:xfrm>
          <a:off x="2808023" y="91440"/>
          <a:ext cx="6575954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854237081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619238378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22883017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2810845720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79958374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471295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70311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半導體元件物理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半導體元件物理導論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PH776R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8497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半導體元件物理導論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PH776M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677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半導體物理導論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PH518M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330547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材料科學導論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材料科學導論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PH300E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2625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材料科學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8746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新興材料導論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PH435M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5254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材料科學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CY240E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3880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材料科學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CY248E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813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電漿原理與應用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電漿技術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356625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2070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CE316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土木系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4614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2541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0251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41666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2610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51551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889692"/>
                  </a:ext>
                </a:extLst>
              </a:tr>
            </a:tbl>
          </a:graphicData>
        </a:graphic>
      </p:graphicFrame>
      <p:sp>
        <p:nvSpPr>
          <p:cNvPr id="5" name="矩形 4">
            <a:hlinkClick r:id="rId2" action="ppaction://hlinksldjump"/>
            <a:extLst>
              <a:ext uri="{FF2B5EF4-FFF2-40B4-BE49-F238E27FC236}">
                <a16:creationId xmlns:a16="http://schemas.microsoft.com/office/drawing/2014/main" id="{ABD10895-6FB7-487B-91D5-F7C710C4649A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等腰三角形 5">
            <a:hlinkClick r:id="rId2" action="ppaction://hlinksldjump"/>
            <a:extLst>
              <a:ext uri="{FF2B5EF4-FFF2-40B4-BE49-F238E27FC236}">
                <a16:creationId xmlns:a16="http://schemas.microsoft.com/office/drawing/2014/main" id="{869942AA-5ED7-4134-AED7-7F8BF16992BC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726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C52B2F7D-978C-488F-B8D5-48AD3D3DF7FF}"/>
              </a:ext>
            </a:extLst>
          </p:cNvPr>
          <p:cNvSpPr/>
          <p:nvPr/>
        </p:nvSpPr>
        <p:spPr>
          <a:xfrm>
            <a:off x="0" y="0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必選修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(12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4B2F6A5-4CBA-4D49-8F41-355A94EACFEF}"/>
              </a:ext>
            </a:extLst>
          </p:cNvPr>
          <p:cNvSpPr txBox="1"/>
          <p:nvPr/>
        </p:nvSpPr>
        <p:spPr>
          <a:xfrm>
            <a:off x="10153619" y="8577"/>
            <a:ext cx="2038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製程模組學程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B55D9C0-20D0-4396-B2BF-08ED600FD1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159207"/>
              </p:ext>
            </p:extLst>
          </p:nvPr>
        </p:nvGraphicFramePr>
        <p:xfrm>
          <a:off x="2844006" y="62424"/>
          <a:ext cx="6503987" cy="6733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3964438343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446863565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737322028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2530395409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844073765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804099982"/>
                    </a:ext>
                  </a:extLst>
                </a:gridCol>
              </a:tblGrid>
              <a:tr h="314341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405943"/>
                  </a:ext>
                </a:extLst>
              </a:tr>
              <a:tr h="380336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高分子材料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高分子材料物性與加工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040393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軟物質導論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724711"/>
                  </a:ext>
                </a:extLst>
              </a:tr>
              <a:tr h="314341">
                <a:tc rowSpan="7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材料熱力學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熱力學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495280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化工熱力學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CH341D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56098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化工熱力學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CH344E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67473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化工熱力學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826974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熱物理學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PH341G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091410"/>
                  </a:ext>
                </a:extLst>
              </a:tr>
              <a:tr h="38033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基礎熱力學與統計物理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PH334H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414607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統計物理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PH384G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255830"/>
                  </a:ext>
                </a:extLst>
              </a:tr>
              <a:tr h="314341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固態物理導論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固態物理導論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PH459H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155976"/>
                  </a:ext>
                </a:extLst>
              </a:tr>
              <a:tr h="314341">
                <a:tc rowSpan="6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物理冶金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材料科學導論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PH300E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492054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電子材料科學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PH410T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245268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材料工程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CH905K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983199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材料工程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CH906I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069087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機械製造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585548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工程材料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376201"/>
                  </a:ext>
                </a:extLst>
              </a:tr>
              <a:tr h="314341"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半導體元件特論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220004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282192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EL480R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542499"/>
                  </a:ext>
                </a:extLst>
              </a:tr>
              <a:tr h="3143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半導體元件概論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MS501R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半導體碩士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455540"/>
                  </a:ext>
                </a:extLst>
              </a:tr>
            </a:tbl>
          </a:graphicData>
        </a:graphic>
      </p:graphicFrame>
      <p:sp>
        <p:nvSpPr>
          <p:cNvPr id="5" name="矩形 4">
            <a:hlinkClick r:id="rId2" action="ppaction://hlinksldjump"/>
            <a:extLst>
              <a:ext uri="{FF2B5EF4-FFF2-40B4-BE49-F238E27FC236}">
                <a16:creationId xmlns:a16="http://schemas.microsoft.com/office/drawing/2014/main" id="{0D007321-CED8-4173-AB31-A7FDC31DE35A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等腰三角形 5">
            <a:hlinkClick r:id="rId2" action="ppaction://hlinksldjump"/>
            <a:extLst>
              <a:ext uri="{FF2B5EF4-FFF2-40B4-BE49-F238E27FC236}">
                <a16:creationId xmlns:a16="http://schemas.microsoft.com/office/drawing/2014/main" id="{CC0E9CB7-A6BD-47EC-8FDE-6862A5447844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7022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412086EE-B385-4E52-AE75-A2670B12115C}"/>
              </a:ext>
            </a:extLst>
          </p:cNvPr>
          <p:cNvSpPr txBox="1"/>
          <p:nvPr/>
        </p:nvSpPr>
        <p:spPr>
          <a:xfrm>
            <a:off x="10153619" y="8577"/>
            <a:ext cx="2038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製程模組學程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5E9602A-3D44-4F6F-AC05-0CD084DFD8BD}"/>
              </a:ext>
            </a:extLst>
          </p:cNvPr>
          <p:cNvSpPr txBox="1"/>
          <p:nvPr/>
        </p:nvSpPr>
        <p:spPr>
          <a:xfrm>
            <a:off x="0" y="0"/>
            <a:ext cx="1800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(15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4FCB1EF-A1FD-46E9-AA20-94C421563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395343"/>
              </p:ext>
            </p:extLst>
          </p:nvPr>
        </p:nvGraphicFramePr>
        <p:xfrm>
          <a:off x="2530475" y="91440"/>
          <a:ext cx="713105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1822687112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59159757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91937871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40977752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4169533342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5000642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88175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7001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CE317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土木系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55984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92568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CH207G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26741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7391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548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4520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502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電子材料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電子材料科學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PH410T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62530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近代物理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相對論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PH375D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906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近代物理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9615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近代物理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IC164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智慧運算與大數據學士班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282792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量子力學導論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量子力學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CQ620R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智慧運算與大數據碩士學位學程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73766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量子力學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CQ619R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智慧運算與大數據碩士學位學程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74094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量子物理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2481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量子物理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19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量子物理導論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PH276D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74257"/>
                  </a:ext>
                </a:extLst>
              </a:tr>
            </a:tbl>
          </a:graphicData>
        </a:graphic>
      </p:graphicFrame>
      <p:sp>
        <p:nvSpPr>
          <p:cNvPr id="5" name="矩形 4">
            <a:hlinkClick r:id="rId2" action="ppaction://hlinksldjump"/>
            <a:extLst>
              <a:ext uri="{FF2B5EF4-FFF2-40B4-BE49-F238E27FC236}">
                <a16:creationId xmlns:a16="http://schemas.microsoft.com/office/drawing/2014/main" id="{3F5F8821-3408-4C10-9D20-FC9C5B541BB4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等腰三角形 5">
            <a:hlinkClick r:id="rId2" action="ppaction://hlinksldjump"/>
            <a:extLst>
              <a:ext uri="{FF2B5EF4-FFF2-40B4-BE49-F238E27FC236}">
                <a16:creationId xmlns:a16="http://schemas.microsoft.com/office/drawing/2014/main" id="{DA93826E-DEFF-49A7-A3A3-D36F1B74BC8F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262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D15C895-7F31-49DC-90C0-71EAF34B564A}"/>
              </a:ext>
            </a:extLst>
          </p:cNvPr>
          <p:cNvSpPr txBox="1"/>
          <p:nvPr/>
        </p:nvSpPr>
        <p:spPr>
          <a:xfrm>
            <a:off x="0" y="0"/>
            <a:ext cx="1800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(15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20AE8C1-91E7-45F0-8452-B2F1CC347933}"/>
              </a:ext>
            </a:extLst>
          </p:cNvPr>
          <p:cNvSpPr txBox="1"/>
          <p:nvPr/>
        </p:nvSpPr>
        <p:spPr>
          <a:xfrm>
            <a:off x="10153619" y="8577"/>
            <a:ext cx="2038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製程模組學程</a:t>
            </a:r>
          </a:p>
        </p:txBody>
      </p:sp>
      <p:sp>
        <p:nvSpPr>
          <p:cNvPr id="4" name="矩形 3">
            <a:hlinkClick r:id="rId2" action="ppaction://hlinksldjump"/>
            <a:extLst>
              <a:ext uri="{FF2B5EF4-FFF2-40B4-BE49-F238E27FC236}">
                <a16:creationId xmlns:a16="http://schemas.microsoft.com/office/drawing/2014/main" id="{56CC803B-54C9-4B23-8AB2-EE546E29847B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等腰三角形 4">
            <a:hlinkClick r:id="rId2" action="ppaction://hlinksldjump"/>
            <a:extLst>
              <a:ext uri="{FF2B5EF4-FFF2-40B4-BE49-F238E27FC236}">
                <a16:creationId xmlns:a16="http://schemas.microsoft.com/office/drawing/2014/main" id="{0237CDE0-CD26-46CF-A5EB-0126F8E195D3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F047819-A1C9-4CD8-9486-1C8FE538B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712563"/>
              </p:ext>
            </p:extLst>
          </p:nvPr>
        </p:nvGraphicFramePr>
        <p:xfrm>
          <a:off x="2031999" y="267333"/>
          <a:ext cx="8128002" cy="6308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418567900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42739205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5566457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36239859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91618146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2607279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899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真空技術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真空技術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486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薄膜工程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薄膜技術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154507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材料力學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8559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高等材料力學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ME216L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6418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材料力學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CE259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土木系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9124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材料力學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CE301L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土木系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55675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半導體實務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半導體設備元件基礎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TSMC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台積新人訓練中心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7836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半導體機台基礎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TSMC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台積新人訓練中心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236927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無機化學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高等無機化學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CY640V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83512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高等無機化學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CY640R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8352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高等無機化學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CY640r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471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無機化學特論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3271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無機化學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64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無機化學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81025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材料熱力學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熱力學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ME240D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4649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高等化工熱力學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CH681R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47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719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5420CE48-2C3C-4AF8-9AE8-8C17922E2FF4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CB054225-3F69-4579-871F-A70D0B76C96B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A2F16EC-6633-4865-8D4F-89DE87D6522F}"/>
              </a:ext>
            </a:extLst>
          </p:cNvPr>
          <p:cNvSpPr txBox="1"/>
          <p:nvPr/>
        </p:nvSpPr>
        <p:spPr>
          <a:xfrm>
            <a:off x="0" y="0"/>
            <a:ext cx="1800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(15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776168F-D357-42F9-83D1-285E1C493568}"/>
              </a:ext>
            </a:extLst>
          </p:cNvPr>
          <p:cNvSpPr txBox="1"/>
          <p:nvPr/>
        </p:nvSpPr>
        <p:spPr>
          <a:xfrm>
            <a:off x="10153619" y="8577"/>
            <a:ext cx="2038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製程模組學程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1235459A-BEDC-4296-9AEF-0382FE77ED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340731"/>
              </p:ext>
            </p:extLst>
          </p:nvPr>
        </p:nvGraphicFramePr>
        <p:xfrm>
          <a:off x="2604778" y="1691276"/>
          <a:ext cx="6982444" cy="3475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667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1818466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185667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894245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1085751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812648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434431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434431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材料光學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發光二極體及太陽能電池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434431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電子封裝技術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微電子構裝工程導論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EL452L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74773"/>
                  </a:ext>
                </a:extLst>
              </a:tr>
              <a:tr h="43443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積體電路封裝測試實務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467327"/>
                  </a:ext>
                </a:extLst>
              </a:tr>
              <a:tr h="43443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半導體封裝與測試概論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TBD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半導體碩士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05674"/>
                  </a:ext>
                </a:extLst>
              </a:tr>
              <a:tr h="434431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擴散學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高等質傳現象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CH764R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933729"/>
                  </a:ext>
                </a:extLst>
              </a:tr>
              <a:tr h="434431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物理光學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PH343H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076509"/>
                  </a:ext>
                </a:extLst>
              </a:tr>
              <a:tr h="434431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電化學原理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938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686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9AF8FC54-0499-427D-B8E5-E312D268746C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999EAECA-1C6D-4AE6-BA59-F6BA87694A1B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AutoShape 64">
            <a:extLst>
              <a:ext uri="{FF2B5EF4-FFF2-40B4-BE49-F238E27FC236}">
                <a16:creationId xmlns:a16="http://schemas.microsoft.com/office/drawing/2014/main" id="{4E08A69B-978E-44CF-9DC2-094274A3AB19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540066" y="-2035"/>
            <a:ext cx="1651934" cy="49872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儀器工程學程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B7E8EBF-EE2F-4EDE-A218-5D841A62A996}"/>
              </a:ext>
            </a:extLst>
          </p:cNvPr>
          <p:cNvSpPr txBox="1"/>
          <p:nvPr/>
        </p:nvSpPr>
        <p:spPr>
          <a:xfrm>
            <a:off x="5419" y="-12655"/>
            <a:ext cx="2185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(2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C811002-96A9-423B-8FDE-6542DF143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062328"/>
              </p:ext>
            </p:extLst>
          </p:nvPr>
        </p:nvGraphicFramePr>
        <p:xfrm>
          <a:off x="2313781" y="1945640"/>
          <a:ext cx="756443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150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半導體製程設備與技術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CH414R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EL414R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747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半導體設備與自動化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MS502R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半導體碩士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467327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機器人與自動化應用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機器人學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056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人工智慧與機器人作業系統概論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9337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智慧機器人實務控制技術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0765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創意機器人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PBL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實作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EE218D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938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408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A4391E0E-24AB-4B20-804C-1E23B4EEA10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1C0465D4-7929-4E37-AE7A-22ECDFD19C51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AutoShape 64">
            <a:extLst>
              <a:ext uri="{FF2B5EF4-FFF2-40B4-BE49-F238E27FC236}">
                <a16:creationId xmlns:a16="http://schemas.microsoft.com/office/drawing/2014/main" id="{F24528CA-B68A-4AE1-A06B-E3900D8CA85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540066" y="-2035"/>
            <a:ext cx="1651934" cy="49872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儀器工程學程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DA1B408-545B-4426-85A8-1D21AE496D75}"/>
              </a:ext>
            </a:extLst>
          </p:cNvPr>
          <p:cNvSpPr txBox="1"/>
          <p:nvPr/>
        </p:nvSpPr>
        <p:spPr>
          <a:xfrm>
            <a:off x="0" y="0"/>
            <a:ext cx="2118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(11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F3F25E-E14D-4CDD-99A8-EE62B7E4C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402207"/>
              </p:ext>
            </p:extLst>
          </p:nvPr>
        </p:nvGraphicFramePr>
        <p:xfrm>
          <a:off x="3199606" y="647700"/>
          <a:ext cx="5792787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370840">
                <a:tc rowSpan="1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PH397E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747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4673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應用電子學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ME271L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056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9337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0765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9382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3277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86718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59046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561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EE255G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561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化學工程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普通化學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CH054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932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197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557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流程圖: 文件 212">
            <a:extLst>
              <a:ext uri="{FF2B5EF4-FFF2-40B4-BE49-F238E27FC236}">
                <a16:creationId xmlns:a16="http://schemas.microsoft.com/office/drawing/2014/main" id="{831580A7-86C4-47DC-91BE-972A04C558C3}"/>
              </a:ext>
            </a:extLst>
          </p:cNvPr>
          <p:cNvSpPr/>
          <p:nvPr/>
        </p:nvSpPr>
        <p:spPr>
          <a:xfrm>
            <a:off x="8541121" y="1747799"/>
            <a:ext cx="1032782" cy="44016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CH681R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3" name="流程圖: 文件 192">
            <a:extLst>
              <a:ext uri="{FF2B5EF4-FFF2-40B4-BE49-F238E27FC236}">
                <a16:creationId xmlns:a16="http://schemas.microsoft.com/office/drawing/2014/main" id="{98FC748C-1620-498D-AA2C-B820CAE0BE79}"/>
              </a:ext>
            </a:extLst>
          </p:cNvPr>
          <p:cNvSpPr/>
          <p:nvPr/>
        </p:nvSpPr>
        <p:spPr>
          <a:xfrm>
            <a:off x="8824309" y="860846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CY640V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4" name="流程圖: 文件 193">
            <a:extLst>
              <a:ext uri="{FF2B5EF4-FFF2-40B4-BE49-F238E27FC236}">
                <a16:creationId xmlns:a16="http://schemas.microsoft.com/office/drawing/2014/main" id="{20956DB7-EDB4-40CD-8DBC-A6A206F2A302}"/>
              </a:ext>
            </a:extLst>
          </p:cNvPr>
          <p:cNvSpPr/>
          <p:nvPr/>
        </p:nvSpPr>
        <p:spPr>
          <a:xfrm>
            <a:off x="8763033" y="921550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CY640R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5" name="流程圖: 文件 194">
            <a:extLst>
              <a:ext uri="{FF2B5EF4-FFF2-40B4-BE49-F238E27FC236}">
                <a16:creationId xmlns:a16="http://schemas.microsoft.com/office/drawing/2014/main" id="{687EBE3C-FA64-4649-9F28-FAF1BB7AFCDB}"/>
              </a:ext>
            </a:extLst>
          </p:cNvPr>
          <p:cNvSpPr/>
          <p:nvPr/>
        </p:nvSpPr>
        <p:spPr>
          <a:xfrm>
            <a:off x="8698639" y="982254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CY640r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6" name="流程圖: 文件 195">
            <a:extLst>
              <a:ext uri="{FF2B5EF4-FFF2-40B4-BE49-F238E27FC236}">
                <a16:creationId xmlns:a16="http://schemas.microsoft.com/office/drawing/2014/main" id="{A2006541-2573-4E74-925E-96A165AFD8DC}"/>
              </a:ext>
            </a:extLst>
          </p:cNvPr>
          <p:cNvSpPr/>
          <p:nvPr/>
        </p:nvSpPr>
        <p:spPr>
          <a:xfrm>
            <a:off x="8634238" y="1055051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CY302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0" name="流程圖: 文件 199">
            <a:extLst>
              <a:ext uri="{FF2B5EF4-FFF2-40B4-BE49-F238E27FC236}">
                <a16:creationId xmlns:a16="http://schemas.microsoft.com/office/drawing/2014/main" id="{BF016D0D-AC10-4C8A-95EA-38687E6C411E}"/>
              </a:ext>
            </a:extLst>
          </p:cNvPr>
          <p:cNvSpPr/>
          <p:nvPr/>
        </p:nvSpPr>
        <p:spPr>
          <a:xfrm>
            <a:off x="8665102" y="3328919"/>
            <a:ext cx="870741" cy="397424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EE422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1" name="流程圖: 文件 200">
            <a:extLst>
              <a:ext uri="{FF2B5EF4-FFF2-40B4-BE49-F238E27FC236}">
                <a16:creationId xmlns:a16="http://schemas.microsoft.com/office/drawing/2014/main" id="{914BAC36-A9F1-4F1F-8D9F-51927D389A84}"/>
              </a:ext>
            </a:extLst>
          </p:cNvPr>
          <p:cNvSpPr/>
          <p:nvPr/>
        </p:nvSpPr>
        <p:spPr>
          <a:xfrm>
            <a:off x="8596180" y="3394590"/>
            <a:ext cx="870741" cy="397424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TBD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9" name="流程圖: 文件 158">
            <a:extLst>
              <a:ext uri="{FF2B5EF4-FFF2-40B4-BE49-F238E27FC236}">
                <a16:creationId xmlns:a16="http://schemas.microsoft.com/office/drawing/2014/main" id="{585029D3-78D2-4C6F-B5FF-3B06BD0DE611}"/>
              </a:ext>
            </a:extLst>
          </p:cNvPr>
          <p:cNvSpPr/>
          <p:nvPr/>
        </p:nvSpPr>
        <p:spPr>
          <a:xfrm>
            <a:off x="6950198" y="2911217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CQ619R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8" name="流程圖: 文件 157">
            <a:extLst>
              <a:ext uri="{FF2B5EF4-FFF2-40B4-BE49-F238E27FC236}">
                <a16:creationId xmlns:a16="http://schemas.microsoft.com/office/drawing/2014/main" id="{56AE42E9-0E4E-4F06-8998-C334A85455FE}"/>
              </a:ext>
            </a:extLst>
          </p:cNvPr>
          <p:cNvSpPr/>
          <p:nvPr/>
        </p:nvSpPr>
        <p:spPr>
          <a:xfrm>
            <a:off x="6881149" y="2985909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CQ620R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2" name="流程圖: 文件 351">
            <a:extLst>
              <a:ext uri="{FF2B5EF4-FFF2-40B4-BE49-F238E27FC236}">
                <a16:creationId xmlns:a16="http://schemas.microsoft.com/office/drawing/2014/main" id="{4115A975-6021-4DCD-A834-85768D840BF1}"/>
              </a:ext>
            </a:extLst>
          </p:cNvPr>
          <p:cNvSpPr/>
          <p:nvPr/>
        </p:nvSpPr>
        <p:spPr>
          <a:xfrm>
            <a:off x="2772030" y="554592"/>
            <a:ext cx="985475" cy="355992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CY644V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3" name="流程圖: 文件 352">
            <a:extLst>
              <a:ext uri="{FF2B5EF4-FFF2-40B4-BE49-F238E27FC236}">
                <a16:creationId xmlns:a16="http://schemas.microsoft.com/office/drawing/2014/main" id="{895DAEE7-33F0-4035-AE86-AFD4446C3200}"/>
              </a:ext>
            </a:extLst>
          </p:cNvPr>
          <p:cNvSpPr/>
          <p:nvPr/>
        </p:nvSpPr>
        <p:spPr>
          <a:xfrm>
            <a:off x="2719892" y="619846"/>
            <a:ext cx="985475" cy="355992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CY376r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1" name="流程圖: 文件 350">
            <a:extLst>
              <a:ext uri="{FF2B5EF4-FFF2-40B4-BE49-F238E27FC236}">
                <a16:creationId xmlns:a16="http://schemas.microsoft.com/office/drawing/2014/main" id="{7E8AE26F-9377-4011-9C64-8F9C7F805A8A}"/>
              </a:ext>
            </a:extLst>
          </p:cNvPr>
          <p:cNvSpPr/>
          <p:nvPr/>
        </p:nvSpPr>
        <p:spPr>
          <a:xfrm>
            <a:off x="2655212" y="675792"/>
            <a:ext cx="985475" cy="355992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CY644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43" name="流程圖: 文件 342">
            <a:extLst>
              <a:ext uri="{FF2B5EF4-FFF2-40B4-BE49-F238E27FC236}">
                <a16:creationId xmlns:a16="http://schemas.microsoft.com/office/drawing/2014/main" id="{16976E5B-BBC1-4046-B5A9-76DBC15E7502}"/>
              </a:ext>
            </a:extLst>
          </p:cNvPr>
          <p:cNvSpPr/>
          <p:nvPr/>
        </p:nvSpPr>
        <p:spPr>
          <a:xfrm>
            <a:off x="4390597" y="4845127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PH410T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5" name="流程圖: 文件 114">
            <a:extLst>
              <a:ext uri="{FF2B5EF4-FFF2-40B4-BE49-F238E27FC236}">
                <a16:creationId xmlns:a16="http://schemas.microsoft.com/office/drawing/2014/main" id="{44770C88-98FE-4E30-9B17-9112AD3A12C2}"/>
              </a:ext>
            </a:extLst>
          </p:cNvPr>
          <p:cNvSpPr/>
          <p:nvPr/>
        </p:nvSpPr>
        <p:spPr>
          <a:xfrm>
            <a:off x="2556340" y="4536707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CH871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9" name="流程圖: 文件 78">
            <a:extLst>
              <a:ext uri="{FF2B5EF4-FFF2-40B4-BE49-F238E27FC236}">
                <a16:creationId xmlns:a16="http://schemas.microsoft.com/office/drawing/2014/main" id="{686F3DD0-F7F4-4488-80B3-F8DD5994ED35}"/>
              </a:ext>
            </a:extLst>
          </p:cNvPr>
          <p:cNvSpPr/>
          <p:nvPr/>
        </p:nvSpPr>
        <p:spPr>
          <a:xfrm>
            <a:off x="2498671" y="3620996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PH776R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4" name="流程圖: 文件 73">
            <a:extLst>
              <a:ext uri="{FF2B5EF4-FFF2-40B4-BE49-F238E27FC236}">
                <a16:creationId xmlns:a16="http://schemas.microsoft.com/office/drawing/2014/main" id="{3ACC54DC-7315-40EC-A9C6-A468554B6549}"/>
              </a:ext>
            </a:extLst>
          </p:cNvPr>
          <p:cNvSpPr/>
          <p:nvPr/>
        </p:nvSpPr>
        <p:spPr>
          <a:xfrm>
            <a:off x="4367740" y="5938946"/>
            <a:ext cx="1141389" cy="32548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MS501R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3" name="流程圖: 文件 72">
            <a:extLst>
              <a:ext uri="{FF2B5EF4-FFF2-40B4-BE49-F238E27FC236}">
                <a16:creationId xmlns:a16="http://schemas.microsoft.com/office/drawing/2014/main" id="{D4984F89-29D9-4C61-B54A-83749BE4AE52}"/>
              </a:ext>
            </a:extLst>
          </p:cNvPr>
          <p:cNvSpPr/>
          <p:nvPr/>
        </p:nvSpPr>
        <p:spPr>
          <a:xfrm>
            <a:off x="4310978" y="5995683"/>
            <a:ext cx="1141389" cy="32548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EL480R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" name="流程圖: 文件 40">
            <a:extLst>
              <a:ext uri="{FF2B5EF4-FFF2-40B4-BE49-F238E27FC236}">
                <a16:creationId xmlns:a16="http://schemas.microsoft.com/office/drawing/2014/main" id="{7D4C94E4-4FF8-46F5-99A1-C4F18C61F74D}"/>
              </a:ext>
            </a:extLst>
          </p:cNvPr>
          <p:cNvSpPr/>
          <p:nvPr/>
        </p:nvSpPr>
        <p:spPr>
          <a:xfrm>
            <a:off x="451279" y="2706063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IE451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215" name="直線接點 214">
            <a:extLst>
              <a:ext uri="{FF2B5EF4-FFF2-40B4-BE49-F238E27FC236}">
                <a16:creationId xmlns:a16="http://schemas.microsoft.com/office/drawing/2014/main" id="{B94E52C8-E08B-4DAA-B15B-DA1B35125D12}"/>
              </a:ext>
            </a:extLst>
          </p:cNvPr>
          <p:cNvCxnSpPr>
            <a:cxnSpLocks/>
            <a:stCxn id="41" idx="3"/>
          </p:cNvCxnSpPr>
          <p:nvPr/>
        </p:nvCxnSpPr>
        <p:spPr>
          <a:xfrm>
            <a:off x="1427636" y="2885992"/>
            <a:ext cx="548697" cy="680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流程圖: 文件 55">
            <a:extLst>
              <a:ext uri="{FF2B5EF4-FFF2-40B4-BE49-F238E27FC236}">
                <a16:creationId xmlns:a16="http://schemas.microsoft.com/office/drawing/2014/main" id="{B0A31180-6EE7-43CA-A990-A8893B5575CA}"/>
              </a:ext>
            </a:extLst>
          </p:cNvPr>
          <p:cNvSpPr/>
          <p:nvPr/>
        </p:nvSpPr>
        <p:spPr>
          <a:xfrm>
            <a:off x="608862" y="4957962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CE222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8" name="流程圖: 文件 57">
            <a:extLst>
              <a:ext uri="{FF2B5EF4-FFF2-40B4-BE49-F238E27FC236}">
                <a16:creationId xmlns:a16="http://schemas.microsoft.com/office/drawing/2014/main" id="{E96541C7-647A-4A61-BCA3-FA2A98AF7500}"/>
              </a:ext>
            </a:extLst>
          </p:cNvPr>
          <p:cNvSpPr/>
          <p:nvPr/>
        </p:nvSpPr>
        <p:spPr>
          <a:xfrm>
            <a:off x="537864" y="5023064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CH762R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7" name="流程圖: 文件 56">
            <a:extLst>
              <a:ext uri="{FF2B5EF4-FFF2-40B4-BE49-F238E27FC236}">
                <a16:creationId xmlns:a16="http://schemas.microsoft.com/office/drawing/2014/main" id="{615C9B76-6DFE-4610-BB10-B7ECF4371583}"/>
              </a:ext>
            </a:extLst>
          </p:cNvPr>
          <p:cNvSpPr/>
          <p:nvPr/>
        </p:nvSpPr>
        <p:spPr>
          <a:xfrm>
            <a:off x="468584" y="5090489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ME222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7" name="流程圖: 文件 46">
            <a:extLst>
              <a:ext uri="{FF2B5EF4-FFF2-40B4-BE49-F238E27FC236}">
                <a16:creationId xmlns:a16="http://schemas.microsoft.com/office/drawing/2014/main" id="{B018388C-98A9-4DDF-B91B-C2B9C9FCB358}"/>
              </a:ext>
            </a:extLst>
          </p:cNvPr>
          <p:cNvSpPr/>
          <p:nvPr/>
        </p:nvSpPr>
        <p:spPr>
          <a:xfrm>
            <a:off x="659396" y="3678366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CY303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8" name="流程圖: 文件 47">
            <a:extLst>
              <a:ext uri="{FF2B5EF4-FFF2-40B4-BE49-F238E27FC236}">
                <a16:creationId xmlns:a16="http://schemas.microsoft.com/office/drawing/2014/main" id="{09FAD86E-36D9-4435-B7C7-70C601241DE2}"/>
              </a:ext>
            </a:extLst>
          </p:cNvPr>
          <p:cNvSpPr/>
          <p:nvPr/>
        </p:nvSpPr>
        <p:spPr>
          <a:xfrm>
            <a:off x="591454" y="3747726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CY643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FE2B3D2-9967-4432-93E0-408D1E227B13}"/>
              </a:ext>
            </a:extLst>
          </p:cNvPr>
          <p:cNvSpPr txBox="1"/>
          <p:nvPr/>
        </p:nvSpPr>
        <p:spPr>
          <a:xfrm>
            <a:off x="0" y="11281"/>
            <a:ext cx="2185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(5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C297535-E5A1-47E7-B198-206BD9E65FAF}"/>
              </a:ext>
            </a:extLst>
          </p:cNvPr>
          <p:cNvSpPr txBox="1"/>
          <p:nvPr/>
        </p:nvSpPr>
        <p:spPr>
          <a:xfrm>
            <a:off x="2237965" y="-5611"/>
            <a:ext cx="2118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(12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093D101-D6E6-4F74-B3C5-3157D67DB42C}"/>
              </a:ext>
            </a:extLst>
          </p:cNvPr>
          <p:cNvSpPr txBox="1"/>
          <p:nvPr/>
        </p:nvSpPr>
        <p:spPr>
          <a:xfrm>
            <a:off x="6611291" y="-11331"/>
            <a:ext cx="1800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(15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流程圖: 文件 16">
            <a:extLst>
              <a:ext uri="{FF2B5EF4-FFF2-40B4-BE49-F238E27FC236}">
                <a16:creationId xmlns:a16="http://schemas.microsoft.com/office/drawing/2014/main" id="{A8C4CB27-ADD4-4815-83E5-F422C77E4D72}"/>
              </a:ext>
            </a:extLst>
          </p:cNvPr>
          <p:cNvSpPr/>
          <p:nvPr/>
        </p:nvSpPr>
        <p:spPr>
          <a:xfrm>
            <a:off x="578909" y="603571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</a:rPr>
              <a:t>IE453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流程圖: 文件 15">
            <a:extLst>
              <a:ext uri="{FF2B5EF4-FFF2-40B4-BE49-F238E27FC236}">
                <a16:creationId xmlns:a16="http://schemas.microsoft.com/office/drawing/2014/main" id="{ACB31ED3-F843-4F57-A961-5A5CA56E9381}"/>
              </a:ext>
            </a:extLst>
          </p:cNvPr>
          <p:cNvSpPr/>
          <p:nvPr/>
        </p:nvSpPr>
        <p:spPr>
          <a:xfrm>
            <a:off x="520525" y="663484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BE201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流程圖: 文件 14">
            <a:extLst>
              <a:ext uri="{FF2B5EF4-FFF2-40B4-BE49-F238E27FC236}">
                <a16:creationId xmlns:a16="http://schemas.microsoft.com/office/drawing/2014/main" id="{B9D37ED4-1DB7-4D3F-8FB4-C535ADEC2736}"/>
              </a:ext>
            </a:extLst>
          </p:cNvPr>
          <p:cNvSpPr/>
          <p:nvPr/>
        </p:nvSpPr>
        <p:spPr>
          <a:xfrm>
            <a:off x="462141" y="717201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CS105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4" name="流程圖: 文件 13">
            <a:extLst>
              <a:ext uri="{FF2B5EF4-FFF2-40B4-BE49-F238E27FC236}">
                <a16:creationId xmlns:a16="http://schemas.microsoft.com/office/drawing/2014/main" id="{D3E9925D-74C7-4F4D-82C0-D6B39E101F0E}"/>
              </a:ext>
            </a:extLst>
          </p:cNvPr>
          <p:cNvSpPr/>
          <p:nvPr/>
        </p:nvSpPr>
        <p:spPr>
          <a:xfrm>
            <a:off x="403756" y="771283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EL202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" name="流程圖: 文件 12">
            <a:extLst>
              <a:ext uri="{FF2B5EF4-FFF2-40B4-BE49-F238E27FC236}">
                <a16:creationId xmlns:a16="http://schemas.microsoft.com/office/drawing/2014/main" id="{5BC03FC6-7B0F-4704-9CE4-1332693E8C64}"/>
              </a:ext>
            </a:extLst>
          </p:cNvPr>
          <p:cNvSpPr/>
          <p:nvPr/>
        </p:nvSpPr>
        <p:spPr>
          <a:xfrm>
            <a:off x="345372" y="825366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EE629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2" name="流程圖: 文件 11">
            <a:extLst>
              <a:ext uri="{FF2B5EF4-FFF2-40B4-BE49-F238E27FC236}">
                <a16:creationId xmlns:a16="http://schemas.microsoft.com/office/drawing/2014/main" id="{FC72458F-7555-40CF-82B3-AB7ECBE1C1CB}"/>
              </a:ext>
            </a:extLst>
          </p:cNvPr>
          <p:cNvSpPr/>
          <p:nvPr/>
        </p:nvSpPr>
        <p:spPr>
          <a:xfrm>
            <a:off x="286988" y="879448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EE630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流程圖: 文件 8">
            <a:extLst>
              <a:ext uri="{FF2B5EF4-FFF2-40B4-BE49-F238E27FC236}">
                <a16:creationId xmlns:a16="http://schemas.microsoft.com/office/drawing/2014/main" id="{C60C6468-A985-4FDF-A944-9E89AC40F465}"/>
              </a:ext>
            </a:extLst>
          </p:cNvPr>
          <p:cNvSpPr/>
          <p:nvPr/>
        </p:nvSpPr>
        <p:spPr>
          <a:xfrm>
            <a:off x="228603" y="933530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EL222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流程圖: 文件 7">
            <a:hlinkClick r:id="rId2" action="ppaction://hlinksldjump"/>
            <a:extLst>
              <a:ext uri="{FF2B5EF4-FFF2-40B4-BE49-F238E27FC236}">
                <a16:creationId xmlns:a16="http://schemas.microsoft.com/office/drawing/2014/main" id="{C9035CDF-FBB7-401E-B61C-F522FAA5F903}"/>
              </a:ext>
            </a:extLst>
          </p:cNvPr>
          <p:cNvSpPr/>
          <p:nvPr/>
        </p:nvSpPr>
        <p:spPr>
          <a:xfrm>
            <a:off x="170219" y="987612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電路學</a:t>
            </a:r>
          </a:p>
        </p:txBody>
      </p:sp>
      <p:sp>
        <p:nvSpPr>
          <p:cNvPr id="32" name="流程圖: 文件 31">
            <a:extLst>
              <a:ext uri="{FF2B5EF4-FFF2-40B4-BE49-F238E27FC236}">
                <a16:creationId xmlns:a16="http://schemas.microsoft.com/office/drawing/2014/main" id="{02DB807C-E909-4779-AEF5-F20966C329C6}"/>
              </a:ext>
            </a:extLst>
          </p:cNvPr>
          <p:cNvSpPr/>
          <p:nvPr/>
        </p:nvSpPr>
        <p:spPr>
          <a:xfrm>
            <a:off x="353399" y="1745115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CY309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" name="流程圖: 文件 34">
            <a:extLst>
              <a:ext uri="{FF2B5EF4-FFF2-40B4-BE49-F238E27FC236}">
                <a16:creationId xmlns:a16="http://schemas.microsoft.com/office/drawing/2014/main" id="{599297B7-5208-448B-A6BC-C7497AFA4DF2}"/>
              </a:ext>
            </a:extLst>
          </p:cNvPr>
          <p:cNvSpPr/>
          <p:nvPr/>
        </p:nvSpPr>
        <p:spPr>
          <a:xfrm>
            <a:off x="290381" y="1786814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CY244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3" name="流程圖: 文件 32">
            <a:extLst>
              <a:ext uri="{FF2B5EF4-FFF2-40B4-BE49-F238E27FC236}">
                <a16:creationId xmlns:a16="http://schemas.microsoft.com/office/drawing/2014/main" id="{CBD1F346-3BD5-4BC6-BC1D-DA3BC9DE7A12}"/>
              </a:ext>
            </a:extLst>
          </p:cNvPr>
          <p:cNvSpPr/>
          <p:nvPr/>
        </p:nvSpPr>
        <p:spPr>
          <a:xfrm>
            <a:off x="222069" y="1832819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CY302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" name="流程圖: 文件 30">
            <a:hlinkClick r:id="rId2" action="ppaction://hlinksldjump"/>
            <a:extLst>
              <a:ext uri="{FF2B5EF4-FFF2-40B4-BE49-F238E27FC236}">
                <a16:creationId xmlns:a16="http://schemas.microsoft.com/office/drawing/2014/main" id="{DA8681EC-4E0B-4B60-927F-D792967F77FC}"/>
              </a:ext>
            </a:extLst>
          </p:cNvPr>
          <p:cNvSpPr/>
          <p:nvPr/>
        </p:nvSpPr>
        <p:spPr>
          <a:xfrm>
            <a:off x="168521" y="1878824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材料分析</a:t>
            </a:r>
          </a:p>
        </p:txBody>
      </p:sp>
      <p:sp>
        <p:nvSpPr>
          <p:cNvPr id="37" name="流程圖: 文件 36">
            <a:extLst>
              <a:ext uri="{FF2B5EF4-FFF2-40B4-BE49-F238E27FC236}">
                <a16:creationId xmlns:a16="http://schemas.microsoft.com/office/drawing/2014/main" id="{6437C76B-49C4-4408-BA53-6CCE2E1F489D}"/>
              </a:ext>
            </a:extLst>
          </p:cNvPr>
          <p:cNvSpPr/>
          <p:nvPr/>
        </p:nvSpPr>
        <p:spPr>
          <a:xfrm>
            <a:off x="397679" y="2771382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MA204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8" name="流程圖: 文件 37">
            <a:extLst>
              <a:ext uri="{FF2B5EF4-FFF2-40B4-BE49-F238E27FC236}">
                <a16:creationId xmlns:a16="http://schemas.microsoft.com/office/drawing/2014/main" id="{CA74CFDC-5603-45EA-A7A3-C39E0DD22FEC}"/>
              </a:ext>
            </a:extLst>
          </p:cNvPr>
          <p:cNvSpPr/>
          <p:nvPr/>
        </p:nvSpPr>
        <p:spPr>
          <a:xfrm>
            <a:off x="352973" y="2814861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ME908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9" name="流程圖: 文件 38">
            <a:extLst>
              <a:ext uri="{FF2B5EF4-FFF2-40B4-BE49-F238E27FC236}">
                <a16:creationId xmlns:a16="http://schemas.microsoft.com/office/drawing/2014/main" id="{9DA0F3DA-CF58-4B44-BEB2-A56EBF86DFED}"/>
              </a:ext>
            </a:extLst>
          </p:cNvPr>
          <p:cNvSpPr/>
          <p:nvPr/>
        </p:nvSpPr>
        <p:spPr>
          <a:xfrm>
            <a:off x="298131" y="2848782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MA899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0" name="流程圖: 文件 39">
            <a:extLst>
              <a:ext uri="{FF2B5EF4-FFF2-40B4-BE49-F238E27FC236}">
                <a16:creationId xmlns:a16="http://schemas.microsoft.com/office/drawing/2014/main" id="{A099D407-2048-4381-916B-BAF7575D5455}"/>
              </a:ext>
            </a:extLst>
          </p:cNvPr>
          <p:cNvSpPr/>
          <p:nvPr/>
        </p:nvSpPr>
        <p:spPr>
          <a:xfrm>
            <a:off x="237718" y="2896599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EL440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2" name="流程圖: 文件 41">
            <a:hlinkClick r:id="rId3" action="ppaction://hlinksldjump"/>
            <a:extLst>
              <a:ext uri="{FF2B5EF4-FFF2-40B4-BE49-F238E27FC236}">
                <a16:creationId xmlns:a16="http://schemas.microsoft.com/office/drawing/2014/main" id="{0F29799C-AC4E-4771-9F5B-4E5E86130AF6}"/>
              </a:ext>
            </a:extLst>
          </p:cNvPr>
          <p:cNvSpPr/>
          <p:nvPr/>
        </p:nvSpPr>
        <p:spPr>
          <a:xfrm>
            <a:off x="183816" y="2954599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實驗設計與統計應用</a:t>
            </a:r>
          </a:p>
        </p:txBody>
      </p:sp>
      <p:sp>
        <p:nvSpPr>
          <p:cNvPr id="34" name="流程圖: 文件 33">
            <a:extLst>
              <a:ext uri="{FF2B5EF4-FFF2-40B4-BE49-F238E27FC236}">
                <a16:creationId xmlns:a16="http://schemas.microsoft.com/office/drawing/2014/main" id="{56B75C2D-4706-4563-B7F5-F73EFCCA588A}"/>
              </a:ext>
            </a:extLst>
          </p:cNvPr>
          <p:cNvSpPr/>
          <p:nvPr/>
        </p:nvSpPr>
        <p:spPr>
          <a:xfrm>
            <a:off x="539680" y="3801225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EN202G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3" name="流程圖: 文件 42">
            <a:extLst>
              <a:ext uri="{FF2B5EF4-FFF2-40B4-BE49-F238E27FC236}">
                <a16:creationId xmlns:a16="http://schemas.microsoft.com/office/drawing/2014/main" id="{A8992BA4-25D1-461E-9C2E-9DA15A3AF8C4}"/>
              </a:ext>
            </a:extLst>
          </p:cNvPr>
          <p:cNvSpPr/>
          <p:nvPr/>
        </p:nvSpPr>
        <p:spPr>
          <a:xfrm>
            <a:off x="486469" y="3862953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CY202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4" name="流程圖: 文件 43">
            <a:extLst>
              <a:ext uri="{FF2B5EF4-FFF2-40B4-BE49-F238E27FC236}">
                <a16:creationId xmlns:a16="http://schemas.microsoft.com/office/drawing/2014/main" id="{ADB22D4E-AF95-4968-94C8-A449D41A62D6}"/>
              </a:ext>
            </a:extLst>
          </p:cNvPr>
          <p:cNvSpPr/>
          <p:nvPr/>
        </p:nvSpPr>
        <p:spPr>
          <a:xfrm>
            <a:off x="436581" y="3938844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CY643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5" name="流程圖: 文件 44">
            <a:extLst>
              <a:ext uri="{FF2B5EF4-FFF2-40B4-BE49-F238E27FC236}">
                <a16:creationId xmlns:a16="http://schemas.microsoft.com/office/drawing/2014/main" id="{A830D3A1-5CAC-4912-8423-A8A7E79B1A7E}"/>
              </a:ext>
            </a:extLst>
          </p:cNvPr>
          <p:cNvSpPr/>
          <p:nvPr/>
        </p:nvSpPr>
        <p:spPr>
          <a:xfrm>
            <a:off x="380144" y="3996844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CH247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6" name="流程圖: 文件 45">
            <a:extLst>
              <a:ext uri="{FF2B5EF4-FFF2-40B4-BE49-F238E27FC236}">
                <a16:creationId xmlns:a16="http://schemas.microsoft.com/office/drawing/2014/main" id="{743C036E-D715-4277-A6C4-5AEE35E3582F}"/>
              </a:ext>
            </a:extLst>
          </p:cNvPr>
          <p:cNvSpPr/>
          <p:nvPr/>
        </p:nvSpPr>
        <p:spPr>
          <a:xfrm>
            <a:off x="311257" y="4077227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CH474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9" name="流程圖: 文件 48">
            <a:extLst>
              <a:ext uri="{FF2B5EF4-FFF2-40B4-BE49-F238E27FC236}">
                <a16:creationId xmlns:a16="http://schemas.microsoft.com/office/drawing/2014/main" id="{19FDE7E5-C9DB-44F7-AFA7-FF02A583B353}"/>
              </a:ext>
            </a:extLst>
          </p:cNvPr>
          <p:cNvSpPr/>
          <p:nvPr/>
        </p:nvSpPr>
        <p:spPr>
          <a:xfrm>
            <a:off x="244401" y="4154730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CY303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0" name="流程圖: 文件 49">
            <a:hlinkClick r:id="rId2" action="ppaction://hlinksldjump"/>
            <a:extLst>
              <a:ext uri="{FF2B5EF4-FFF2-40B4-BE49-F238E27FC236}">
                <a16:creationId xmlns:a16="http://schemas.microsoft.com/office/drawing/2014/main" id="{53BED2FD-188B-4C5B-83AC-FFE09910D295}"/>
              </a:ext>
            </a:extLst>
          </p:cNvPr>
          <p:cNvSpPr/>
          <p:nvPr/>
        </p:nvSpPr>
        <p:spPr>
          <a:xfrm>
            <a:off x="193412" y="4223834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分析化學</a:t>
            </a:r>
          </a:p>
        </p:txBody>
      </p:sp>
      <p:sp>
        <p:nvSpPr>
          <p:cNvPr id="52" name="流程圖: 文件 51">
            <a:extLst>
              <a:ext uri="{FF2B5EF4-FFF2-40B4-BE49-F238E27FC236}">
                <a16:creationId xmlns:a16="http://schemas.microsoft.com/office/drawing/2014/main" id="{4F5498D8-2EB7-4964-A8AF-AB249DD1F55A}"/>
              </a:ext>
            </a:extLst>
          </p:cNvPr>
          <p:cNvSpPr/>
          <p:nvPr/>
        </p:nvSpPr>
        <p:spPr>
          <a:xfrm>
            <a:off x="429222" y="5162760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ME305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3" name="流程圖: 文件 52">
            <a:extLst>
              <a:ext uri="{FF2B5EF4-FFF2-40B4-BE49-F238E27FC236}">
                <a16:creationId xmlns:a16="http://schemas.microsoft.com/office/drawing/2014/main" id="{DA06CBF8-BAB6-4550-B969-79E6D8B6492C}"/>
              </a:ext>
            </a:extLst>
          </p:cNvPr>
          <p:cNvSpPr/>
          <p:nvPr/>
        </p:nvSpPr>
        <p:spPr>
          <a:xfrm>
            <a:off x="364501" y="5214494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EN001D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4" name="流程圖: 文件 53">
            <a:extLst>
              <a:ext uri="{FF2B5EF4-FFF2-40B4-BE49-F238E27FC236}">
                <a16:creationId xmlns:a16="http://schemas.microsoft.com/office/drawing/2014/main" id="{F44E6A8D-8C6D-47B0-B067-826A5240662A}"/>
              </a:ext>
            </a:extLst>
          </p:cNvPr>
          <p:cNvSpPr/>
          <p:nvPr/>
        </p:nvSpPr>
        <p:spPr>
          <a:xfrm>
            <a:off x="307228" y="5279967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CH310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5" name="流程圖: 文件 54">
            <a:extLst>
              <a:ext uri="{FF2B5EF4-FFF2-40B4-BE49-F238E27FC236}">
                <a16:creationId xmlns:a16="http://schemas.microsoft.com/office/drawing/2014/main" id="{90AE0882-B244-4337-8714-C3E9DC5E1611}"/>
              </a:ext>
            </a:extLst>
          </p:cNvPr>
          <p:cNvSpPr/>
          <p:nvPr/>
        </p:nvSpPr>
        <p:spPr>
          <a:xfrm>
            <a:off x="254154" y="5346462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EN442L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9" name="流程圖: 文件 58">
            <a:hlinkClick r:id="rId3" action="ppaction://hlinksldjump"/>
            <a:extLst>
              <a:ext uri="{FF2B5EF4-FFF2-40B4-BE49-F238E27FC236}">
                <a16:creationId xmlns:a16="http://schemas.microsoft.com/office/drawing/2014/main" id="{FF2E5AE0-4C27-47DD-BDEA-4B8E11D64529}"/>
              </a:ext>
            </a:extLst>
          </p:cNvPr>
          <p:cNvSpPr/>
          <p:nvPr/>
        </p:nvSpPr>
        <p:spPr>
          <a:xfrm>
            <a:off x="205069" y="5393407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流體力學</a:t>
            </a:r>
          </a:p>
        </p:txBody>
      </p:sp>
      <p:sp>
        <p:nvSpPr>
          <p:cNvPr id="51" name="流程圖: 文件 50">
            <a:extLst>
              <a:ext uri="{FF2B5EF4-FFF2-40B4-BE49-F238E27FC236}">
                <a16:creationId xmlns:a16="http://schemas.microsoft.com/office/drawing/2014/main" id="{E1D4D28F-B93E-43FE-92C8-BB814C1F7B36}"/>
              </a:ext>
            </a:extLst>
          </p:cNvPr>
          <p:cNvSpPr/>
          <p:nvPr/>
        </p:nvSpPr>
        <p:spPr>
          <a:xfrm>
            <a:off x="4504555" y="2905367"/>
            <a:ext cx="1102606" cy="41184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ME142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0" name="流程圖: 文件 59">
            <a:extLst>
              <a:ext uri="{FF2B5EF4-FFF2-40B4-BE49-F238E27FC236}">
                <a16:creationId xmlns:a16="http://schemas.microsoft.com/office/drawing/2014/main" id="{AF1B3A52-EF62-4CF4-A239-31790B76E22E}"/>
              </a:ext>
            </a:extLst>
          </p:cNvPr>
          <p:cNvSpPr/>
          <p:nvPr/>
        </p:nvSpPr>
        <p:spPr>
          <a:xfrm>
            <a:off x="4459726" y="2950811"/>
            <a:ext cx="1102606" cy="41184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CH341D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1" name="流程圖: 文件 60">
            <a:extLst>
              <a:ext uri="{FF2B5EF4-FFF2-40B4-BE49-F238E27FC236}">
                <a16:creationId xmlns:a16="http://schemas.microsoft.com/office/drawing/2014/main" id="{70FA7EC5-5F31-4DB6-A544-536F0F80BF35}"/>
              </a:ext>
            </a:extLst>
          </p:cNvPr>
          <p:cNvSpPr/>
          <p:nvPr/>
        </p:nvSpPr>
        <p:spPr>
          <a:xfrm>
            <a:off x="4414896" y="2994713"/>
            <a:ext cx="1102606" cy="41184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CH344E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2" name="流程圖: 文件 61">
            <a:extLst>
              <a:ext uri="{FF2B5EF4-FFF2-40B4-BE49-F238E27FC236}">
                <a16:creationId xmlns:a16="http://schemas.microsoft.com/office/drawing/2014/main" id="{4C3D0E73-BEF0-47D6-AA88-9C7A34A822C2}"/>
              </a:ext>
            </a:extLst>
          </p:cNvPr>
          <p:cNvSpPr/>
          <p:nvPr/>
        </p:nvSpPr>
        <p:spPr>
          <a:xfrm>
            <a:off x="4363054" y="3048430"/>
            <a:ext cx="1102606" cy="41184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CH342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3" name="流程圖: 文件 62">
            <a:extLst>
              <a:ext uri="{FF2B5EF4-FFF2-40B4-BE49-F238E27FC236}">
                <a16:creationId xmlns:a16="http://schemas.microsoft.com/office/drawing/2014/main" id="{22927D2D-A92B-4A23-B886-9C5060062B52}"/>
              </a:ext>
            </a:extLst>
          </p:cNvPr>
          <p:cNvSpPr/>
          <p:nvPr/>
        </p:nvSpPr>
        <p:spPr>
          <a:xfrm>
            <a:off x="4311212" y="3094675"/>
            <a:ext cx="1102606" cy="41184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PH341G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4" name="流程圖: 文件 63">
            <a:extLst>
              <a:ext uri="{FF2B5EF4-FFF2-40B4-BE49-F238E27FC236}">
                <a16:creationId xmlns:a16="http://schemas.microsoft.com/office/drawing/2014/main" id="{2E0A991C-F3EE-4535-B7C0-CCA89647F75A}"/>
              </a:ext>
            </a:extLst>
          </p:cNvPr>
          <p:cNvSpPr/>
          <p:nvPr/>
        </p:nvSpPr>
        <p:spPr>
          <a:xfrm>
            <a:off x="4259370" y="3140119"/>
            <a:ext cx="1102606" cy="41184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PH334H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5" name="流程圖: 文件 64">
            <a:extLst>
              <a:ext uri="{FF2B5EF4-FFF2-40B4-BE49-F238E27FC236}">
                <a16:creationId xmlns:a16="http://schemas.microsoft.com/office/drawing/2014/main" id="{C0BCF4B3-C526-4F15-9E17-D9D070AC1F99}"/>
              </a:ext>
            </a:extLst>
          </p:cNvPr>
          <p:cNvSpPr/>
          <p:nvPr/>
        </p:nvSpPr>
        <p:spPr>
          <a:xfrm>
            <a:off x="4207528" y="3185563"/>
            <a:ext cx="1102606" cy="41184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PH384G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6" name="流程圖: 文件 65">
            <a:hlinkClick r:id="rId4" action="ppaction://hlinksldjump"/>
            <a:extLst>
              <a:ext uri="{FF2B5EF4-FFF2-40B4-BE49-F238E27FC236}">
                <a16:creationId xmlns:a16="http://schemas.microsoft.com/office/drawing/2014/main" id="{8D0D8E67-C865-42A2-8E06-9747B11FDACB}"/>
              </a:ext>
            </a:extLst>
          </p:cNvPr>
          <p:cNvSpPr/>
          <p:nvPr/>
        </p:nvSpPr>
        <p:spPr>
          <a:xfrm>
            <a:off x="4154249" y="3231007"/>
            <a:ext cx="1102606" cy="41184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材料熱力學</a:t>
            </a:r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69" name="流程圖: 文件 68">
            <a:extLst>
              <a:ext uri="{FF2B5EF4-FFF2-40B4-BE49-F238E27FC236}">
                <a16:creationId xmlns:a16="http://schemas.microsoft.com/office/drawing/2014/main" id="{55C3B8F1-EAB3-4992-9C11-EDC745894E4A}"/>
              </a:ext>
            </a:extLst>
          </p:cNvPr>
          <p:cNvSpPr/>
          <p:nvPr/>
        </p:nvSpPr>
        <p:spPr>
          <a:xfrm>
            <a:off x="4257951" y="4033291"/>
            <a:ext cx="997485" cy="37347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PH459H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0" name="流程圖: 文件 69">
            <a:hlinkClick r:id="rId4" action="ppaction://hlinksldjump"/>
            <a:extLst>
              <a:ext uri="{FF2B5EF4-FFF2-40B4-BE49-F238E27FC236}">
                <a16:creationId xmlns:a16="http://schemas.microsoft.com/office/drawing/2014/main" id="{3CE852E0-7916-45A0-BD45-A59E14D865B4}"/>
              </a:ext>
            </a:extLst>
          </p:cNvPr>
          <p:cNvSpPr/>
          <p:nvPr/>
        </p:nvSpPr>
        <p:spPr>
          <a:xfrm>
            <a:off x="4197404" y="4091105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固態物理導論</a:t>
            </a:r>
          </a:p>
        </p:txBody>
      </p:sp>
      <p:sp>
        <p:nvSpPr>
          <p:cNvPr id="71" name="流程圖: 文件 70">
            <a:extLst>
              <a:ext uri="{FF2B5EF4-FFF2-40B4-BE49-F238E27FC236}">
                <a16:creationId xmlns:a16="http://schemas.microsoft.com/office/drawing/2014/main" id="{58959BFB-B003-4B43-9330-BD7F081AB867}"/>
              </a:ext>
            </a:extLst>
          </p:cNvPr>
          <p:cNvSpPr/>
          <p:nvPr/>
        </p:nvSpPr>
        <p:spPr>
          <a:xfrm>
            <a:off x="4243321" y="6056066"/>
            <a:ext cx="1141389" cy="32548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ME676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2" name="流程圖: 文件 71">
            <a:extLst>
              <a:ext uri="{FF2B5EF4-FFF2-40B4-BE49-F238E27FC236}">
                <a16:creationId xmlns:a16="http://schemas.microsoft.com/office/drawing/2014/main" id="{00E9CDB1-6F6C-4F38-8156-57F8CF2EA8F5}"/>
              </a:ext>
            </a:extLst>
          </p:cNvPr>
          <p:cNvSpPr/>
          <p:nvPr/>
        </p:nvSpPr>
        <p:spPr>
          <a:xfrm>
            <a:off x="4188485" y="6101688"/>
            <a:ext cx="1141389" cy="32548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EL340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5" name="流程圖: 文件 74">
            <a:hlinkClick r:id="rId4" action="ppaction://hlinksldjump"/>
            <a:extLst>
              <a:ext uri="{FF2B5EF4-FFF2-40B4-BE49-F238E27FC236}">
                <a16:creationId xmlns:a16="http://schemas.microsoft.com/office/drawing/2014/main" id="{9889D0E2-995E-49D9-B65D-1D3A2FF4C71D}"/>
              </a:ext>
            </a:extLst>
          </p:cNvPr>
          <p:cNvSpPr/>
          <p:nvPr/>
        </p:nvSpPr>
        <p:spPr>
          <a:xfrm>
            <a:off x="4150643" y="6155027"/>
            <a:ext cx="1117996" cy="444631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半導體元件</a:t>
            </a:r>
          </a:p>
        </p:txBody>
      </p:sp>
      <p:sp>
        <p:nvSpPr>
          <p:cNvPr id="77" name="流程圖: 文件 76">
            <a:extLst>
              <a:ext uri="{FF2B5EF4-FFF2-40B4-BE49-F238E27FC236}">
                <a16:creationId xmlns:a16="http://schemas.microsoft.com/office/drawing/2014/main" id="{0CC0983E-7543-450E-8B22-83F2823451C5}"/>
              </a:ext>
            </a:extLst>
          </p:cNvPr>
          <p:cNvSpPr/>
          <p:nvPr/>
        </p:nvSpPr>
        <p:spPr>
          <a:xfrm>
            <a:off x="2439837" y="3690876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PH776M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8" name="流程圖: 文件 77">
            <a:extLst>
              <a:ext uri="{FF2B5EF4-FFF2-40B4-BE49-F238E27FC236}">
                <a16:creationId xmlns:a16="http://schemas.microsoft.com/office/drawing/2014/main" id="{20123EE6-15E9-44EB-A213-55EBBDB4344C}"/>
              </a:ext>
            </a:extLst>
          </p:cNvPr>
          <p:cNvSpPr/>
          <p:nvPr/>
        </p:nvSpPr>
        <p:spPr>
          <a:xfrm>
            <a:off x="2390570" y="3740787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PH518M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0" name="流程圖: 文件 79">
            <a:hlinkClick r:id="rId5" action="ppaction://hlinksldjump"/>
            <a:extLst>
              <a:ext uri="{FF2B5EF4-FFF2-40B4-BE49-F238E27FC236}">
                <a16:creationId xmlns:a16="http://schemas.microsoft.com/office/drawing/2014/main" id="{7D3ABF9A-8E09-4B36-9B29-B2F364F2779D}"/>
              </a:ext>
            </a:extLst>
          </p:cNvPr>
          <p:cNvSpPr/>
          <p:nvPr/>
        </p:nvSpPr>
        <p:spPr>
          <a:xfrm>
            <a:off x="2343883" y="3783336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</a:t>
            </a:r>
          </a:p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元件物理</a:t>
            </a:r>
          </a:p>
        </p:txBody>
      </p:sp>
      <p:sp>
        <p:nvSpPr>
          <p:cNvPr id="82" name="流程圖: 文件 81">
            <a:extLst>
              <a:ext uri="{FF2B5EF4-FFF2-40B4-BE49-F238E27FC236}">
                <a16:creationId xmlns:a16="http://schemas.microsoft.com/office/drawing/2014/main" id="{E8463688-DEB8-43E8-8A85-D188DC7CD02E}"/>
              </a:ext>
            </a:extLst>
          </p:cNvPr>
          <p:cNvSpPr/>
          <p:nvPr/>
        </p:nvSpPr>
        <p:spPr>
          <a:xfrm>
            <a:off x="2382996" y="1700961"/>
            <a:ext cx="1011078" cy="41729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CH492N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3" name="流程圖: 文件 82">
            <a:hlinkClick r:id="rId6" action="ppaction://hlinksldjump"/>
            <a:extLst>
              <a:ext uri="{FF2B5EF4-FFF2-40B4-BE49-F238E27FC236}">
                <a16:creationId xmlns:a16="http://schemas.microsoft.com/office/drawing/2014/main" id="{48E407EC-857F-486D-860E-F724C7A4984C}"/>
              </a:ext>
            </a:extLst>
          </p:cNvPr>
          <p:cNvSpPr/>
          <p:nvPr/>
        </p:nvSpPr>
        <p:spPr>
          <a:xfrm>
            <a:off x="2344004" y="1763091"/>
            <a:ext cx="1011078" cy="41729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表面物理與化學</a:t>
            </a:r>
          </a:p>
        </p:txBody>
      </p:sp>
      <p:sp>
        <p:nvSpPr>
          <p:cNvPr id="89" name="流程圖: 文件 88">
            <a:extLst>
              <a:ext uri="{FF2B5EF4-FFF2-40B4-BE49-F238E27FC236}">
                <a16:creationId xmlns:a16="http://schemas.microsoft.com/office/drawing/2014/main" id="{D4353E7F-D5CE-4A50-B1E8-8DCF7131D9D8}"/>
              </a:ext>
            </a:extLst>
          </p:cNvPr>
          <p:cNvSpPr/>
          <p:nvPr/>
        </p:nvSpPr>
        <p:spPr>
          <a:xfrm>
            <a:off x="4248969" y="2034687"/>
            <a:ext cx="1025910" cy="395903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CH433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0" name="流程圖: 文件 89">
            <a:extLst>
              <a:ext uri="{FF2B5EF4-FFF2-40B4-BE49-F238E27FC236}">
                <a16:creationId xmlns:a16="http://schemas.microsoft.com/office/drawing/2014/main" id="{DAE34073-B475-40E6-9634-1B8E3359A4F2}"/>
              </a:ext>
            </a:extLst>
          </p:cNvPr>
          <p:cNvSpPr/>
          <p:nvPr/>
        </p:nvSpPr>
        <p:spPr>
          <a:xfrm>
            <a:off x="4186433" y="2104682"/>
            <a:ext cx="1025910" cy="395903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CH553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1" name="流程圖: 文件 90">
            <a:hlinkClick r:id="rId4" action="ppaction://hlinksldjump"/>
            <a:extLst>
              <a:ext uri="{FF2B5EF4-FFF2-40B4-BE49-F238E27FC236}">
                <a16:creationId xmlns:a16="http://schemas.microsoft.com/office/drawing/2014/main" id="{567D3DF8-29DD-4823-995D-2A866E485366}"/>
              </a:ext>
            </a:extLst>
          </p:cNvPr>
          <p:cNvSpPr/>
          <p:nvPr/>
        </p:nvSpPr>
        <p:spPr>
          <a:xfrm>
            <a:off x="4137586" y="2150980"/>
            <a:ext cx="1025910" cy="395903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高分子</a:t>
            </a:r>
          </a:p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材料</a:t>
            </a:r>
          </a:p>
        </p:txBody>
      </p:sp>
      <p:sp>
        <p:nvSpPr>
          <p:cNvPr id="93" name="流程圖: 文件 92">
            <a:extLst>
              <a:ext uri="{FF2B5EF4-FFF2-40B4-BE49-F238E27FC236}">
                <a16:creationId xmlns:a16="http://schemas.microsoft.com/office/drawing/2014/main" id="{33803729-ADC9-4028-BAFB-B0E901F5CAF3}"/>
              </a:ext>
            </a:extLst>
          </p:cNvPr>
          <p:cNvSpPr/>
          <p:nvPr/>
        </p:nvSpPr>
        <p:spPr>
          <a:xfrm>
            <a:off x="2627261" y="2543708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CH414R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4" name="流程圖: 文件 93">
            <a:extLst>
              <a:ext uri="{FF2B5EF4-FFF2-40B4-BE49-F238E27FC236}">
                <a16:creationId xmlns:a16="http://schemas.microsoft.com/office/drawing/2014/main" id="{D83E5F50-8EA7-4506-AC12-6929C56C9A12}"/>
              </a:ext>
            </a:extLst>
          </p:cNvPr>
          <p:cNvSpPr/>
          <p:nvPr/>
        </p:nvSpPr>
        <p:spPr>
          <a:xfrm>
            <a:off x="2574432" y="2608133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EL414R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5" name="流程圖: 文件 94">
            <a:extLst>
              <a:ext uri="{FF2B5EF4-FFF2-40B4-BE49-F238E27FC236}">
                <a16:creationId xmlns:a16="http://schemas.microsoft.com/office/drawing/2014/main" id="{74E091EA-85C5-43AC-8164-70FF6801D55D}"/>
              </a:ext>
            </a:extLst>
          </p:cNvPr>
          <p:cNvSpPr/>
          <p:nvPr/>
        </p:nvSpPr>
        <p:spPr>
          <a:xfrm>
            <a:off x="2523380" y="2663577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PH528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6" name="流程圖: 文件 95">
            <a:extLst>
              <a:ext uri="{FF2B5EF4-FFF2-40B4-BE49-F238E27FC236}">
                <a16:creationId xmlns:a16="http://schemas.microsoft.com/office/drawing/2014/main" id="{72B6A88E-5493-43A6-A6A9-3D422E0258C8}"/>
              </a:ext>
            </a:extLst>
          </p:cNvPr>
          <p:cNvSpPr/>
          <p:nvPr/>
        </p:nvSpPr>
        <p:spPr>
          <a:xfrm>
            <a:off x="2472684" y="2715155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MS528R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7" name="流程圖: 文件 96">
            <a:extLst>
              <a:ext uri="{FF2B5EF4-FFF2-40B4-BE49-F238E27FC236}">
                <a16:creationId xmlns:a16="http://schemas.microsoft.com/office/drawing/2014/main" id="{044E640C-67AF-47C3-B456-E4E5300BE3BF}"/>
              </a:ext>
            </a:extLst>
          </p:cNvPr>
          <p:cNvSpPr/>
          <p:nvPr/>
        </p:nvSpPr>
        <p:spPr>
          <a:xfrm>
            <a:off x="2421358" y="2779580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PH451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8" name="流程圖: 文件 97">
            <a:extLst>
              <a:ext uri="{FF2B5EF4-FFF2-40B4-BE49-F238E27FC236}">
                <a16:creationId xmlns:a16="http://schemas.microsoft.com/office/drawing/2014/main" id="{A9DBFF70-3300-4FBE-BDB3-6C70632BED60}"/>
              </a:ext>
            </a:extLst>
          </p:cNvPr>
          <p:cNvSpPr/>
          <p:nvPr/>
        </p:nvSpPr>
        <p:spPr>
          <a:xfrm>
            <a:off x="2368191" y="2845535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PH524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9" name="流程圖: 文件 98">
            <a:hlinkClick r:id="rId6" action="ppaction://hlinksldjump"/>
            <a:extLst>
              <a:ext uri="{FF2B5EF4-FFF2-40B4-BE49-F238E27FC236}">
                <a16:creationId xmlns:a16="http://schemas.microsoft.com/office/drawing/2014/main" id="{29BD74C6-1E65-4EAB-BA52-67B3463A3D1C}"/>
              </a:ext>
            </a:extLst>
          </p:cNvPr>
          <p:cNvSpPr/>
          <p:nvPr/>
        </p:nvSpPr>
        <p:spPr>
          <a:xfrm>
            <a:off x="2312631" y="2890697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</a:t>
            </a:r>
          </a:p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製程</a:t>
            </a:r>
          </a:p>
        </p:txBody>
      </p:sp>
      <p:sp>
        <p:nvSpPr>
          <p:cNvPr id="102" name="流程圖: 文件 101">
            <a:extLst>
              <a:ext uri="{FF2B5EF4-FFF2-40B4-BE49-F238E27FC236}">
                <a16:creationId xmlns:a16="http://schemas.microsoft.com/office/drawing/2014/main" id="{48FCFAD3-325B-4683-898C-C4B0AA147230}"/>
              </a:ext>
            </a:extLst>
          </p:cNvPr>
          <p:cNvSpPr/>
          <p:nvPr/>
        </p:nvSpPr>
        <p:spPr>
          <a:xfrm>
            <a:off x="2607329" y="725973"/>
            <a:ext cx="985475" cy="35599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BT231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3" name="流程圖: 文件 102">
            <a:extLst>
              <a:ext uri="{FF2B5EF4-FFF2-40B4-BE49-F238E27FC236}">
                <a16:creationId xmlns:a16="http://schemas.microsoft.com/office/drawing/2014/main" id="{D18A69F4-BE29-41D9-BF8D-17FED95C05A0}"/>
              </a:ext>
            </a:extLst>
          </p:cNvPr>
          <p:cNvSpPr/>
          <p:nvPr/>
        </p:nvSpPr>
        <p:spPr>
          <a:xfrm>
            <a:off x="2571176" y="764243"/>
            <a:ext cx="985475" cy="35599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BE056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4" name="流程圖: 文件 103">
            <a:extLst>
              <a:ext uri="{FF2B5EF4-FFF2-40B4-BE49-F238E27FC236}">
                <a16:creationId xmlns:a16="http://schemas.microsoft.com/office/drawing/2014/main" id="{037DE8C8-F87F-4553-84A0-89D5BFF3FC77}"/>
              </a:ext>
            </a:extLst>
          </p:cNvPr>
          <p:cNvSpPr/>
          <p:nvPr/>
        </p:nvSpPr>
        <p:spPr>
          <a:xfrm>
            <a:off x="2538986" y="802513"/>
            <a:ext cx="985475" cy="35599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CY204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5" name="流程圖: 文件 104">
            <a:extLst>
              <a:ext uri="{FF2B5EF4-FFF2-40B4-BE49-F238E27FC236}">
                <a16:creationId xmlns:a16="http://schemas.microsoft.com/office/drawing/2014/main" id="{5ED5DD6C-9746-4CDD-B2F9-3ED314B269F4}"/>
              </a:ext>
            </a:extLst>
          </p:cNvPr>
          <p:cNvSpPr/>
          <p:nvPr/>
        </p:nvSpPr>
        <p:spPr>
          <a:xfrm>
            <a:off x="2495803" y="840783"/>
            <a:ext cx="985475" cy="35599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CY251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6" name="流程圖: 文件 105">
            <a:extLst>
              <a:ext uri="{FF2B5EF4-FFF2-40B4-BE49-F238E27FC236}">
                <a16:creationId xmlns:a16="http://schemas.microsoft.com/office/drawing/2014/main" id="{8AE8C1D8-5DEA-4EA6-9891-C721E5F471C0}"/>
              </a:ext>
            </a:extLst>
          </p:cNvPr>
          <p:cNvSpPr/>
          <p:nvPr/>
        </p:nvSpPr>
        <p:spPr>
          <a:xfrm>
            <a:off x="2460373" y="877815"/>
            <a:ext cx="985475" cy="35599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CH204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7" name="流程圖: 文件 106">
            <a:extLst>
              <a:ext uri="{FF2B5EF4-FFF2-40B4-BE49-F238E27FC236}">
                <a16:creationId xmlns:a16="http://schemas.microsoft.com/office/drawing/2014/main" id="{771B1888-A967-4140-A286-74D23ACC7A85}"/>
              </a:ext>
            </a:extLst>
          </p:cNvPr>
          <p:cNvSpPr/>
          <p:nvPr/>
        </p:nvSpPr>
        <p:spPr>
          <a:xfrm>
            <a:off x="2418421" y="916085"/>
            <a:ext cx="985475" cy="35599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CH204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8" name="流程圖: 文件 107">
            <a:extLst>
              <a:ext uri="{FF2B5EF4-FFF2-40B4-BE49-F238E27FC236}">
                <a16:creationId xmlns:a16="http://schemas.microsoft.com/office/drawing/2014/main" id="{056D39D2-5649-4CC6-94F2-67D579208FD0}"/>
              </a:ext>
            </a:extLst>
          </p:cNvPr>
          <p:cNvSpPr/>
          <p:nvPr/>
        </p:nvSpPr>
        <p:spPr>
          <a:xfrm>
            <a:off x="2381941" y="955421"/>
            <a:ext cx="985475" cy="35599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CY252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9" name="流程圖: 文件 108">
            <a:hlinkClick r:id="rId6" action="ppaction://hlinksldjump"/>
            <a:extLst>
              <a:ext uri="{FF2B5EF4-FFF2-40B4-BE49-F238E27FC236}">
                <a16:creationId xmlns:a16="http://schemas.microsoft.com/office/drawing/2014/main" id="{7CD94AEE-6BE0-4DAB-B9E7-C55A18E7CA8A}"/>
              </a:ext>
            </a:extLst>
          </p:cNvPr>
          <p:cNvSpPr/>
          <p:nvPr/>
        </p:nvSpPr>
        <p:spPr>
          <a:xfrm>
            <a:off x="2343615" y="1000711"/>
            <a:ext cx="985475" cy="35599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有機化學</a:t>
            </a:r>
          </a:p>
        </p:txBody>
      </p:sp>
      <p:sp>
        <p:nvSpPr>
          <p:cNvPr id="111" name="流程圖: 文件 110">
            <a:extLst>
              <a:ext uri="{FF2B5EF4-FFF2-40B4-BE49-F238E27FC236}">
                <a16:creationId xmlns:a16="http://schemas.microsoft.com/office/drawing/2014/main" id="{069FDBF5-FCB7-486F-9854-037D591F4CFC}"/>
              </a:ext>
            </a:extLst>
          </p:cNvPr>
          <p:cNvSpPr/>
          <p:nvPr/>
        </p:nvSpPr>
        <p:spPr>
          <a:xfrm>
            <a:off x="2504736" y="4583568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PH300E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2" name="流程圖: 文件 111">
            <a:extLst>
              <a:ext uri="{FF2B5EF4-FFF2-40B4-BE49-F238E27FC236}">
                <a16:creationId xmlns:a16="http://schemas.microsoft.com/office/drawing/2014/main" id="{77BB11E9-B974-463C-A290-48D59D0CC505}"/>
              </a:ext>
            </a:extLst>
          </p:cNvPr>
          <p:cNvSpPr/>
          <p:nvPr/>
        </p:nvSpPr>
        <p:spPr>
          <a:xfrm>
            <a:off x="2462190" y="4634341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PH435M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3" name="流程圖: 文件 112">
            <a:extLst>
              <a:ext uri="{FF2B5EF4-FFF2-40B4-BE49-F238E27FC236}">
                <a16:creationId xmlns:a16="http://schemas.microsoft.com/office/drawing/2014/main" id="{E1B8D9E5-3F77-4589-BF4D-AFCE975D89C5}"/>
              </a:ext>
            </a:extLst>
          </p:cNvPr>
          <p:cNvSpPr/>
          <p:nvPr/>
        </p:nvSpPr>
        <p:spPr>
          <a:xfrm>
            <a:off x="2416064" y="4683165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CY240E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4" name="流程圖: 文件 113">
            <a:extLst>
              <a:ext uri="{FF2B5EF4-FFF2-40B4-BE49-F238E27FC236}">
                <a16:creationId xmlns:a16="http://schemas.microsoft.com/office/drawing/2014/main" id="{7BF78D4A-1740-4D66-A93B-DE380129604E}"/>
              </a:ext>
            </a:extLst>
          </p:cNvPr>
          <p:cNvSpPr/>
          <p:nvPr/>
        </p:nvSpPr>
        <p:spPr>
          <a:xfrm>
            <a:off x="2363473" y="4730608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CY248E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6" name="流程圖: 文件 115">
            <a:hlinkClick r:id="rId5" action="ppaction://hlinksldjump"/>
            <a:extLst>
              <a:ext uri="{FF2B5EF4-FFF2-40B4-BE49-F238E27FC236}">
                <a16:creationId xmlns:a16="http://schemas.microsoft.com/office/drawing/2014/main" id="{8997FB40-9287-4FF7-89EE-6033B9E87736}"/>
              </a:ext>
            </a:extLst>
          </p:cNvPr>
          <p:cNvSpPr/>
          <p:nvPr/>
        </p:nvSpPr>
        <p:spPr>
          <a:xfrm>
            <a:off x="2311245" y="4778051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材料科學導論</a:t>
            </a:r>
          </a:p>
        </p:txBody>
      </p:sp>
      <p:sp>
        <p:nvSpPr>
          <p:cNvPr id="127" name="流程圖: 文件 126">
            <a:extLst>
              <a:ext uri="{FF2B5EF4-FFF2-40B4-BE49-F238E27FC236}">
                <a16:creationId xmlns:a16="http://schemas.microsoft.com/office/drawing/2014/main" id="{C8AF42D8-229A-44B7-91DF-F209DE610F01}"/>
              </a:ext>
            </a:extLst>
          </p:cNvPr>
          <p:cNvSpPr/>
          <p:nvPr/>
        </p:nvSpPr>
        <p:spPr>
          <a:xfrm>
            <a:off x="4548921" y="896576"/>
            <a:ext cx="1091225" cy="35437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CH206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8" name="流程圖: 文件 117">
            <a:extLst>
              <a:ext uri="{FF2B5EF4-FFF2-40B4-BE49-F238E27FC236}">
                <a16:creationId xmlns:a16="http://schemas.microsoft.com/office/drawing/2014/main" id="{8386E3C0-01E1-4C5C-B49B-F8B5BBD8BB8E}"/>
              </a:ext>
            </a:extLst>
          </p:cNvPr>
          <p:cNvSpPr/>
          <p:nvPr/>
        </p:nvSpPr>
        <p:spPr>
          <a:xfrm>
            <a:off x="4498232" y="947979"/>
            <a:ext cx="1091225" cy="35437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CE316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9" name="流程圖: 文件 118">
            <a:extLst>
              <a:ext uri="{FF2B5EF4-FFF2-40B4-BE49-F238E27FC236}">
                <a16:creationId xmlns:a16="http://schemas.microsoft.com/office/drawing/2014/main" id="{68518A6D-ED7B-4BB1-B53A-A037A1C14130}"/>
              </a:ext>
            </a:extLst>
          </p:cNvPr>
          <p:cNvSpPr/>
          <p:nvPr/>
        </p:nvSpPr>
        <p:spPr>
          <a:xfrm>
            <a:off x="4458060" y="1001318"/>
            <a:ext cx="1091225" cy="35437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ME316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0" name="流程圖: 文件 119">
            <a:extLst>
              <a:ext uri="{FF2B5EF4-FFF2-40B4-BE49-F238E27FC236}">
                <a16:creationId xmlns:a16="http://schemas.microsoft.com/office/drawing/2014/main" id="{663D0E8D-051D-49AE-A0A7-EF20EBB6DDB0}"/>
              </a:ext>
            </a:extLst>
          </p:cNvPr>
          <p:cNvSpPr/>
          <p:nvPr/>
        </p:nvSpPr>
        <p:spPr>
          <a:xfrm>
            <a:off x="4411333" y="1043791"/>
            <a:ext cx="1091225" cy="35437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BE202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1" name="流程圖: 文件 120">
            <a:extLst>
              <a:ext uri="{FF2B5EF4-FFF2-40B4-BE49-F238E27FC236}">
                <a16:creationId xmlns:a16="http://schemas.microsoft.com/office/drawing/2014/main" id="{89EC65C4-ED13-40D1-B417-20580F6383DB}"/>
              </a:ext>
            </a:extLst>
          </p:cNvPr>
          <p:cNvSpPr/>
          <p:nvPr/>
        </p:nvSpPr>
        <p:spPr>
          <a:xfrm>
            <a:off x="4364699" y="1091009"/>
            <a:ext cx="1091225" cy="35437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EL204</a:t>
            </a:r>
          </a:p>
        </p:txBody>
      </p:sp>
      <p:sp>
        <p:nvSpPr>
          <p:cNvPr id="122" name="流程圖: 文件 121">
            <a:extLst>
              <a:ext uri="{FF2B5EF4-FFF2-40B4-BE49-F238E27FC236}">
                <a16:creationId xmlns:a16="http://schemas.microsoft.com/office/drawing/2014/main" id="{CAAB1D7A-9D50-48E1-96E3-9BE574FD948B}"/>
              </a:ext>
            </a:extLst>
          </p:cNvPr>
          <p:cNvSpPr/>
          <p:nvPr/>
        </p:nvSpPr>
        <p:spPr>
          <a:xfrm>
            <a:off x="4318065" y="1148123"/>
            <a:ext cx="1091225" cy="35437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CS101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3" name="流程圖: 文件 122">
            <a:extLst>
              <a:ext uri="{FF2B5EF4-FFF2-40B4-BE49-F238E27FC236}">
                <a16:creationId xmlns:a16="http://schemas.microsoft.com/office/drawing/2014/main" id="{5663FFAC-206C-44DF-B379-4B07EF517655}"/>
              </a:ext>
            </a:extLst>
          </p:cNvPr>
          <p:cNvSpPr/>
          <p:nvPr/>
        </p:nvSpPr>
        <p:spPr>
          <a:xfrm>
            <a:off x="4278741" y="1184864"/>
            <a:ext cx="1091225" cy="35437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EE316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4" name="流程圖: 文件 123">
            <a:extLst>
              <a:ext uri="{FF2B5EF4-FFF2-40B4-BE49-F238E27FC236}">
                <a16:creationId xmlns:a16="http://schemas.microsoft.com/office/drawing/2014/main" id="{4CACB5FD-F1A3-410D-9586-E1D473E96AC4}"/>
              </a:ext>
            </a:extLst>
          </p:cNvPr>
          <p:cNvSpPr/>
          <p:nvPr/>
        </p:nvSpPr>
        <p:spPr>
          <a:xfrm>
            <a:off x="4235228" y="1239996"/>
            <a:ext cx="1091225" cy="35437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PH142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5" name="流程圖: 文件 124">
            <a:hlinkClick r:id="rId5" action="ppaction://hlinksldjump"/>
            <a:extLst>
              <a:ext uri="{FF2B5EF4-FFF2-40B4-BE49-F238E27FC236}">
                <a16:creationId xmlns:a16="http://schemas.microsoft.com/office/drawing/2014/main" id="{EF7735C7-0D89-462C-A41B-5F0D44F8260A}"/>
              </a:ext>
            </a:extLst>
          </p:cNvPr>
          <p:cNvSpPr/>
          <p:nvPr/>
        </p:nvSpPr>
        <p:spPr>
          <a:xfrm>
            <a:off x="4191025" y="1298115"/>
            <a:ext cx="1091225" cy="35437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工程數學</a:t>
            </a:r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129" name="流程圖: 文件 128">
            <a:extLst>
              <a:ext uri="{FF2B5EF4-FFF2-40B4-BE49-F238E27FC236}">
                <a16:creationId xmlns:a16="http://schemas.microsoft.com/office/drawing/2014/main" id="{FFB34B37-CF4F-4C5C-9D8A-38DEC1AB9C27}"/>
              </a:ext>
            </a:extLst>
          </p:cNvPr>
          <p:cNvSpPr/>
          <p:nvPr/>
        </p:nvSpPr>
        <p:spPr>
          <a:xfrm>
            <a:off x="4343924" y="4905709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PH300E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0" name="流程圖: 文件 129">
            <a:extLst>
              <a:ext uri="{FF2B5EF4-FFF2-40B4-BE49-F238E27FC236}">
                <a16:creationId xmlns:a16="http://schemas.microsoft.com/office/drawing/2014/main" id="{447B5272-E978-455E-92E9-DF4018B84636}"/>
              </a:ext>
            </a:extLst>
          </p:cNvPr>
          <p:cNvSpPr/>
          <p:nvPr/>
        </p:nvSpPr>
        <p:spPr>
          <a:xfrm>
            <a:off x="4305893" y="4943952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CH905K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1" name="流程圖: 文件 130">
            <a:extLst>
              <a:ext uri="{FF2B5EF4-FFF2-40B4-BE49-F238E27FC236}">
                <a16:creationId xmlns:a16="http://schemas.microsoft.com/office/drawing/2014/main" id="{515C43D6-66C5-42A4-98BE-47CF7E47FA94}"/>
              </a:ext>
            </a:extLst>
          </p:cNvPr>
          <p:cNvSpPr/>
          <p:nvPr/>
        </p:nvSpPr>
        <p:spPr>
          <a:xfrm>
            <a:off x="4268589" y="4982195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CH906I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2" name="流程圖: 文件 131">
            <a:extLst>
              <a:ext uri="{FF2B5EF4-FFF2-40B4-BE49-F238E27FC236}">
                <a16:creationId xmlns:a16="http://schemas.microsoft.com/office/drawing/2014/main" id="{B58DE4FC-F6FE-463F-A39B-A11B56ABA3AC}"/>
              </a:ext>
            </a:extLst>
          </p:cNvPr>
          <p:cNvSpPr/>
          <p:nvPr/>
        </p:nvSpPr>
        <p:spPr>
          <a:xfrm>
            <a:off x="4229879" y="5018722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ME245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3" name="流程圖: 文件 132">
            <a:extLst>
              <a:ext uri="{FF2B5EF4-FFF2-40B4-BE49-F238E27FC236}">
                <a16:creationId xmlns:a16="http://schemas.microsoft.com/office/drawing/2014/main" id="{F7CC9E2A-2E80-4E3E-A25D-557CA4BDA100}"/>
              </a:ext>
            </a:extLst>
          </p:cNvPr>
          <p:cNvSpPr/>
          <p:nvPr/>
        </p:nvSpPr>
        <p:spPr>
          <a:xfrm>
            <a:off x="4191169" y="5059555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ME284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4" name="流程圖: 文件 133">
            <a:hlinkClick r:id="rId4" action="ppaction://hlinksldjump"/>
            <a:extLst>
              <a:ext uri="{FF2B5EF4-FFF2-40B4-BE49-F238E27FC236}">
                <a16:creationId xmlns:a16="http://schemas.microsoft.com/office/drawing/2014/main" id="{CEDD0661-E489-4A2F-9F60-2130BF202A04}"/>
              </a:ext>
            </a:extLst>
          </p:cNvPr>
          <p:cNvSpPr/>
          <p:nvPr/>
        </p:nvSpPr>
        <p:spPr>
          <a:xfrm>
            <a:off x="4152459" y="5094811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物理冶金</a:t>
            </a:r>
          </a:p>
        </p:txBody>
      </p:sp>
      <p:sp>
        <p:nvSpPr>
          <p:cNvPr id="136" name="流程圖: 文件 135">
            <a:extLst>
              <a:ext uri="{FF2B5EF4-FFF2-40B4-BE49-F238E27FC236}">
                <a16:creationId xmlns:a16="http://schemas.microsoft.com/office/drawing/2014/main" id="{29EE9986-3A04-443D-9CD8-EBE7A22A7C78}"/>
              </a:ext>
            </a:extLst>
          </p:cNvPr>
          <p:cNvSpPr/>
          <p:nvPr/>
        </p:nvSpPr>
        <p:spPr>
          <a:xfrm>
            <a:off x="2387310" y="5515777"/>
            <a:ext cx="1014389" cy="482192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CH763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7" name="流程圖: 文件 136">
            <a:hlinkClick r:id="rId5" action="ppaction://hlinksldjump"/>
            <a:extLst>
              <a:ext uri="{FF2B5EF4-FFF2-40B4-BE49-F238E27FC236}">
                <a16:creationId xmlns:a16="http://schemas.microsoft.com/office/drawing/2014/main" id="{B59713E4-63FF-48C2-9EC2-0D2915785E66}"/>
              </a:ext>
            </a:extLst>
          </p:cNvPr>
          <p:cNvSpPr/>
          <p:nvPr/>
        </p:nvSpPr>
        <p:spPr>
          <a:xfrm>
            <a:off x="2321286" y="5578021"/>
            <a:ext cx="1014389" cy="482192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電漿原理與應用</a:t>
            </a:r>
          </a:p>
        </p:txBody>
      </p:sp>
      <p:sp>
        <p:nvSpPr>
          <p:cNvPr id="139" name="流程圖: 文件 138">
            <a:extLst>
              <a:ext uri="{FF2B5EF4-FFF2-40B4-BE49-F238E27FC236}">
                <a16:creationId xmlns:a16="http://schemas.microsoft.com/office/drawing/2014/main" id="{F963B20E-4D14-477B-849E-B4CA4DC657AE}"/>
              </a:ext>
            </a:extLst>
          </p:cNvPr>
          <p:cNvSpPr/>
          <p:nvPr/>
        </p:nvSpPr>
        <p:spPr>
          <a:xfrm>
            <a:off x="6751774" y="2211416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PH375D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0" name="流程圖: 文件 139">
            <a:extLst>
              <a:ext uri="{FF2B5EF4-FFF2-40B4-BE49-F238E27FC236}">
                <a16:creationId xmlns:a16="http://schemas.microsoft.com/office/drawing/2014/main" id="{2A337F4F-068A-490B-996E-64AE050F3F70}"/>
              </a:ext>
            </a:extLst>
          </p:cNvPr>
          <p:cNvSpPr/>
          <p:nvPr/>
        </p:nvSpPr>
        <p:spPr>
          <a:xfrm>
            <a:off x="6716156" y="2246483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EL241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1" name="流程圖: 文件 140">
            <a:extLst>
              <a:ext uri="{FF2B5EF4-FFF2-40B4-BE49-F238E27FC236}">
                <a16:creationId xmlns:a16="http://schemas.microsoft.com/office/drawing/2014/main" id="{C2D26DE9-81F5-4F0C-99A3-008F86EFB67C}"/>
              </a:ext>
            </a:extLst>
          </p:cNvPr>
          <p:cNvSpPr/>
          <p:nvPr/>
        </p:nvSpPr>
        <p:spPr>
          <a:xfrm>
            <a:off x="6683772" y="2281550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IC164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2" name="流程圖: 文件 141">
            <a:hlinkClick r:id="rId7" action="ppaction://hlinksldjump"/>
            <a:extLst>
              <a:ext uri="{FF2B5EF4-FFF2-40B4-BE49-F238E27FC236}">
                <a16:creationId xmlns:a16="http://schemas.microsoft.com/office/drawing/2014/main" id="{B6D62789-81DC-4A4C-894E-CD9D1112E4A0}"/>
              </a:ext>
            </a:extLst>
          </p:cNvPr>
          <p:cNvSpPr/>
          <p:nvPr/>
        </p:nvSpPr>
        <p:spPr>
          <a:xfrm>
            <a:off x="6651388" y="2312678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近代物理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4" name="流程圖: 文件 143">
            <a:extLst>
              <a:ext uri="{FF2B5EF4-FFF2-40B4-BE49-F238E27FC236}">
                <a16:creationId xmlns:a16="http://schemas.microsoft.com/office/drawing/2014/main" id="{A713735B-A8A2-45EB-94E9-2712B6518690}"/>
              </a:ext>
            </a:extLst>
          </p:cNvPr>
          <p:cNvSpPr/>
          <p:nvPr/>
        </p:nvSpPr>
        <p:spPr>
          <a:xfrm>
            <a:off x="8617521" y="4963288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PH343H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5" name="流程圖: 文件 144">
            <a:hlinkClick r:id="rId8" action="ppaction://hlinksldjump"/>
            <a:extLst>
              <a:ext uri="{FF2B5EF4-FFF2-40B4-BE49-F238E27FC236}">
                <a16:creationId xmlns:a16="http://schemas.microsoft.com/office/drawing/2014/main" id="{A368D5CF-818D-4267-A797-EE9B78C0A47F}"/>
              </a:ext>
            </a:extLst>
          </p:cNvPr>
          <p:cNvSpPr/>
          <p:nvPr/>
        </p:nvSpPr>
        <p:spPr>
          <a:xfrm>
            <a:off x="8574338" y="5004470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物理光學</a:t>
            </a:r>
          </a:p>
        </p:txBody>
      </p:sp>
      <p:sp>
        <p:nvSpPr>
          <p:cNvPr id="149" name="流程圖: 文件 148">
            <a:extLst>
              <a:ext uri="{FF2B5EF4-FFF2-40B4-BE49-F238E27FC236}">
                <a16:creationId xmlns:a16="http://schemas.microsoft.com/office/drawing/2014/main" id="{8B4A298D-7635-417E-ABD1-649E60268467}"/>
              </a:ext>
            </a:extLst>
          </p:cNvPr>
          <p:cNvSpPr/>
          <p:nvPr/>
        </p:nvSpPr>
        <p:spPr>
          <a:xfrm>
            <a:off x="6790289" y="5343908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ME160</a:t>
            </a:r>
            <a:endParaRPr lang="zh-TW" altLang="en-US" sz="120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0" name="流程圖: 文件 149">
            <a:extLst>
              <a:ext uri="{FF2B5EF4-FFF2-40B4-BE49-F238E27FC236}">
                <a16:creationId xmlns:a16="http://schemas.microsoft.com/office/drawing/2014/main" id="{D462A357-5648-4B22-B043-D64E5838A75C}"/>
              </a:ext>
            </a:extLst>
          </p:cNvPr>
          <p:cNvSpPr/>
          <p:nvPr/>
        </p:nvSpPr>
        <p:spPr>
          <a:xfrm>
            <a:off x="6752258" y="5380451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ME216L</a:t>
            </a:r>
            <a:endParaRPr lang="zh-TW" altLang="en-US" sz="120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1" name="流程圖: 文件 150">
            <a:extLst>
              <a:ext uri="{FF2B5EF4-FFF2-40B4-BE49-F238E27FC236}">
                <a16:creationId xmlns:a16="http://schemas.microsoft.com/office/drawing/2014/main" id="{AF380712-2408-44F4-B3D6-46479BE676A9}"/>
              </a:ext>
            </a:extLst>
          </p:cNvPr>
          <p:cNvSpPr/>
          <p:nvPr/>
        </p:nvSpPr>
        <p:spPr>
          <a:xfrm>
            <a:off x="6714227" y="5416480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CE259</a:t>
            </a:r>
            <a:endParaRPr lang="zh-TW" altLang="en-US" sz="120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2" name="流程圖: 文件 151">
            <a:extLst>
              <a:ext uri="{FF2B5EF4-FFF2-40B4-BE49-F238E27FC236}">
                <a16:creationId xmlns:a16="http://schemas.microsoft.com/office/drawing/2014/main" id="{DB3365CF-BA8F-4632-B722-2B5275546F02}"/>
              </a:ext>
            </a:extLst>
          </p:cNvPr>
          <p:cNvSpPr/>
          <p:nvPr/>
        </p:nvSpPr>
        <p:spPr>
          <a:xfrm>
            <a:off x="6676196" y="5454286"/>
            <a:ext cx="986116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CE301L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3" name="流程圖: 文件 152">
            <a:hlinkClick r:id="rId9" action="ppaction://hlinksldjump"/>
            <a:extLst>
              <a:ext uri="{FF2B5EF4-FFF2-40B4-BE49-F238E27FC236}">
                <a16:creationId xmlns:a16="http://schemas.microsoft.com/office/drawing/2014/main" id="{265B7B77-3769-4B21-91B4-BE48C2485833}"/>
              </a:ext>
            </a:extLst>
          </p:cNvPr>
          <p:cNvSpPr/>
          <p:nvPr/>
        </p:nvSpPr>
        <p:spPr>
          <a:xfrm>
            <a:off x="6648903" y="5488202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材料力學</a:t>
            </a:r>
          </a:p>
        </p:txBody>
      </p:sp>
      <p:sp>
        <p:nvSpPr>
          <p:cNvPr id="155" name="流程圖: 文件 154">
            <a:extLst>
              <a:ext uri="{FF2B5EF4-FFF2-40B4-BE49-F238E27FC236}">
                <a16:creationId xmlns:a16="http://schemas.microsoft.com/office/drawing/2014/main" id="{39DFE98C-1895-4AD9-B98E-BCB838A19C74}"/>
              </a:ext>
            </a:extLst>
          </p:cNvPr>
          <p:cNvSpPr/>
          <p:nvPr/>
        </p:nvSpPr>
        <p:spPr>
          <a:xfrm>
            <a:off x="6811681" y="3053318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PH342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6" name="流程圖: 文件 155">
            <a:extLst>
              <a:ext uri="{FF2B5EF4-FFF2-40B4-BE49-F238E27FC236}">
                <a16:creationId xmlns:a16="http://schemas.microsoft.com/office/drawing/2014/main" id="{A144FDC0-6373-486D-958E-1BCAB4FAB407}"/>
              </a:ext>
            </a:extLst>
          </p:cNvPr>
          <p:cNvSpPr/>
          <p:nvPr/>
        </p:nvSpPr>
        <p:spPr>
          <a:xfrm>
            <a:off x="6751941" y="3108329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PH789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7" name="流程圖: 文件 156">
            <a:extLst>
              <a:ext uri="{FF2B5EF4-FFF2-40B4-BE49-F238E27FC236}">
                <a16:creationId xmlns:a16="http://schemas.microsoft.com/office/drawing/2014/main" id="{97C3D708-F0F6-422C-A204-B39860E53BA6}"/>
              </a:ext>
            </a:extLst>
          </p:cNvPr>
          <p:cNvSpPr/>
          <p:nvPr/>
        </p:nvSpPr>
        <p:spPr>
          <a:xfrm>
            <a:off x="6701385" y="3163389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PH276D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0" name="流程圖: 文件 159">
            <a:hlinkClick r:id="rId7" action="ppaction://hlinksldjump"/>
            <a:extLst>
              <a:ext uri="{FF2B5EF4-FFF2-40B4-BE49-F238E27FC236}">
                <a16:creationId xmlns:a16="http://schemas.microsoft.com/office/drawing/2014/main" id="{E7934196-7AC3-4C97-8A7D-96669AA7848D}"/>
              </a:ext>
            </a:extLst>
          </p:cNvPr>
          <p:cNvSpPr/>
          <p:nvPr/>
        </p:nvSpPr>
        <p:spPr>
          <a:xfrm>
            <a:off x="6643272" y="3218384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量子力學導論</a:t>
            </a:r>
          </a:p>
        </p:txBody>
      </p:sp>
      <p:sp>
        <p:nvSpPr>
          <p:cNvPr id="163" name="流程圖: 文件 162">
            <a:extLst>
              <a:ext uri="{FF2B5EF4-FFF2-40B4-BE49-F238E27FC236}">
                <a16:creationId xmlns:a16="http://schemas.microsoft.com/office/drawing/2014/main" id="{A08F70E8-49E8-4E47-9EF3-28E05CF21F3C}"/>
              </a:ext>
            </a:extLst>
          </p:cNvPr>
          <p:cNvSpPr/>
          <p:nvPr/>
        </p:nvSpPr>
        <p:spPr>
          <a:xfrm>
            <a:off x="8576452" y="2559271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PH429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4" name="流程圖: 文件 163">
            <a:hlinkClick r:id="rId8" action="ppaction://hlinksldjump"/>
            <a:extLst>
              <a:ext uri="{FF2B5EF4-FFF2-40B4-BE49-F238E27FC236}">
                <a16:creationId xmlns:a16="http://schemas.microsoft.com/office/drawing/2014/main" id="{32BA9AF3-AF49-4F37-8B4E-D4DDB74928CB}"/>
              </a:ext>
            </a:extLst>
          </p:cNvPr>
          <p:cNvSpPr/>
          <p:nvPr/>
        </p:nvSpPr>
        <p:spPr>
          <a:xfrm>
            <a:off x="8526547" y="2625138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材料光學</a:t>
            </a:r>
          </a:p>
        </p:txBody>
      </p:sp>
      <p:sp>
        <p:nvSpPr>
          <p:cNvPr id="166" name="流程圖: 文件 165">
            <a:extLst>
              <a:ext uri="{FF2B5EF4-FFF2-40B4-BE49-F238E27FC236}">
                <a16:creationId xmlns:a16="http://schemas.microsoft.com/office/drawing/2014/main" id="{8B073AF8-87B2-4D3F-8DBB-0DD34A0B7C4A}"/>
              </a:ext>
            </a:extLst>
          </p:cNvPr>
          <p:cNvSpPr/>
          <p:nvPr/>
        </p:nvSpPr>
        <p:spPr>
          <a:xfrm>
            <a:off x="8503061" y="1812163"/>
            <a:ext cx="1032782" cy="44016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ME240D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7" name="流程圖: 文件 166">
            <a:hlinkClick r:id="rId9" action="ppaction://hlinksldjump"/>
            <a:extLst>
              <a:ext uri="{FF2B5EF4-FFF2-40B4-BE49-F238E27FC236}">
                <a16:creationId xmlns:a16="http://schemas.microsoft.com/office/drawing/2014/main" id="{2B1E601C-A0FF-4575-8396-67BD51E08A88}"/>
              </a:ext>
            </a:extLst>
          </p:cNvPr>
          <p:cNvSpPr/>
          <p:nvPr/>
        </p:nvSpPr>
        <p:spPr>
          <a:xfrm>
            <a:off x="8461706" y="1859596"/>
            <a:ext cx="1032782" cy="44016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材料熱力學</a:t>
            </a:r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169" name="流程圖: 文件 168">
            <a:extLst>
              <a:ext uri="{FF2B5EF4-FFF2-40B4-BE49-F238E27FC236}">
                <a16:creationId xmlns:a16="http://schemas.microsoft.com/office/drawing/2014/main" id="{BA5D6323-821D-45A9-AC6A-4DB713366143}"/>
              </a:ext>
            </a:extLst>
          </p:cNvPr>
          <p:cNvSpPr/>
          <p:nvPr/>
        </p:nvSpPr>
        <p:spPr>
          <a:xfrm>
            <a:off x="6702208" y="1602276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PH410T</a:t>
            </a:r>
          </a:p>
        </p:txBody>
      </p:sp>
      <p:sp>
        <p:nvSpPr>
          <p:cNvPr id="170" name="流程圖: 文件 169">
            <a:hlinkClick r:id="rId7" action="ppaction://hlinksldjump"/>
            <a:extLst>
              <a:ext uri="{FF2B5EF4-FFF2-40B4-BE49-F238E27FC236}">
                <a16:creationId xmlns:a16="http://schemas.microsoft.com/office/drawing/2014/main" id="{999F75F8-FF46-423C-8EF1-7C24CB894E09}"/>
              </a:ext>
            </a:extLst>
          </p:cNvPr>
          <p:cNvSpPr/>
          <p:nvPr/>
        </p:nvSpPr>
        <p:spPr>
          <a:xfrm>
            <a:off x="6655418" y="1640546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電子材料</a:t>
            </a:r>
          </a:p>
        </p:txBody>
      </p:sp>
      <p:sp>
        <p:nvSpPr>
          <p:cNvPr id="172" name="流程圖: 文件 171">
            <a:extLst>
              <a:ext uri="{FF2B5EF4-FFF2-40B4-BE49-F238E27FC236}">
                <a16:creationId xmlns:a16="http://schemas.microsoft.com/office/drawing/2014/main" id="{95D509E1-FA38-4F6D-9D51-526D52780134}"/>
              </a:ext>
            </a:extLst>
          </p:cNvPr>
          <p:cNvSpPr/>
          <p:nvPr/>
        </p:nvSpPr>
        <p:spPr>
          <a:xfrm>
            <a:off x="6696060" y="3876781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PH497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3" name="流程圖: 文件 172">
            <a:hlinkClick r:id="rId9" action="ppaction://hlinksldjump"/>
            <a:extLst>
              <a:ext uri="{FF2B5EF4-FFF2-40B4-BE49-F238E27FC236}">
                <a16:creationId xmlns:a16="http://schemas.microsoft.com/office/drawing/2014/main" id="{AFF307B9-B0E8-497B-884B-0ED5BA335802}"/>
              </a:ext>
            </a:extLst>
          </p:cNvPr>
          <p:cNvSpPr/>
          <p:nvPr/>
        </p:nvSpPr>
        <p:spPr>
          <a:xfrm>
            <a:off x="6642158" y="3924011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真空技術</a:t>
            </a:r>
          </a:p>
        </p:txBody>
      </p:sp>
      <p:sp>
        <p:nvSpPr>
          <p:cNvPr id="175" name="流程圖: 文件 174">
            <a:extLst>
              <a:ext uri="{FF2B5EF4-FFF2-40B4-BE49-F238E27FC236}">
                <a16:creationId xmlns:a16="http://schemas.microsoft.com/office/drawing/2014/main" id="{34B053B9-0FDE-4551-8ED6-13630285B40C}"/>
              </a:ext>
            </a:extLst>
          </p:cNvPr>
          <p:cNvSpPr/>
          <p:nvPr/>
        </p:nvSpPr>
        <p:spPr>
          <a:xfrm>
            <a:off x="7000888" y="639976"/>
            <a:ext cx="1032782" cy="44016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EE317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6" name="流程圖: 文件 175">
            <a:extLst>
              <a:ext uri="{FF2B5EF4-FFF2-40B4-BE49-F238E27FC236}">
                <a16:creationId xmlns:a16="http://schemas.microsoft.com/office/drawing/2014/main" id="{53802B4A-51DC-4CA3-BA1E-2F469257C626}"/>
              </a:ext>
            </a:extLst>
          </p:cNvPr>
          <p:cNvSpPr/>
          <p:nvPr/>
        </p:nvSpPr>
        <p:spPr>
          <a:xfrm>
            <a:off x="6954582" y="678072"/>
            <a:ext cx="1032782" cy="44016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CE317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7" name="流程圖: 文件 176">
            <a:extLst>
              <a:ext uri="{FF2B5EF4-FFF2-40B4-BE49-F238E27FC236}">
                <a16:creationId xmlns:a16="http://schemas.microsoft.com/office/drawing/2014/main" id="{4895C5F4-1783-4DD3-A0CC-023C24D446E9}"/>
              </a:ext>
            </a:extLst>
          </p:cNvPr>
          <p:cNvSpPr/>
          <p:nvPr/>
        </p:nvSpPr>
        <p:spPr>
          <a:xfrm>
            <a:off x="6910609" y="712554"/>
            <a:ext cx="1032782" cy="44016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ME317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8" name="流程圖: 文件 177">
            <a:extLst>
              <a:ext uri="{FF2B5EF4-FFF2-40B4-BE49-F238E27FC236}">
                <a16:creationId xmlns:a16="http://schemas.microsoft.com/office/drawing/2014/main" id="{A883E78A-81DE-416F-B16E-1A3FBB6B3BB3}"/>
              </a:ext>
            </a:extLst>
          </p:cNvPr>
          <p:cNvSpPr/>
          <p:nvPr/>
        </p:nvSpPr>
        <p:spPr>
          <a:xfrm>
            <a:off x="6870119" y="744480"/>
            <a:ext cx="1032782" cy="44016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CH207G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9" name="流程圖: 文件 178">
            <a:extLst>
              <a:ext uri="{FF2B5EF4-FFF2-40B4-BE49-F238E27FC236}">
                <a16:creationId xmlns:a16="http://schemas.microsoft.com/office/drawing/2014/main" id="{E9A7C57F-9703-4B58-B6F8-D4336BCD5FE5}"/>
              </a:ext>
            </a:extLst>
          </p:cNvPr>
          <p:cNvSpPr/>
          <p:nvPr/>
        </p:nvSpPr>
        <p:spPr>
          <a:xfrm>
            <a:off x="6824022" y="778962"/>
            <a:ext cx="1032782" cy="44016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CH206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0" name="流程圖: 文件 179">
            <a:extLst>
              <a:ext uri="{FF2B5EF4-FFF2-40B4-BE49-F238E27FC236}">
                <a16:creationId xmlns:a16="http://schemas.microsoft.com/office/drawing/2014/main" id="{2839D6CF-7B88-4521-B622-773994ABA7D1}"/>
              </a:ext>
            </a:extLst>
          </p:cNvPr>
          <p:cNvSpPr/>
          <p:nvPr/>
        </p:nvSpPr>
        <p:spPr>
          <a:xfrm>
            <a:off x="6781322" y="813444"/>
            <a:ext cx="1032782" cy="44016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BE202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1" name="流程圖: 文件 180">
            <a:extLst>
              <a:ext uri="{FF2B5EF4-FFF2-40B4-BE49-F238E27FC236}">
                <a16:creationId xmlns:a16="http://schemas.microsoft.com/office/drawing/2014/main" id="{84841BB7-1A02-402F-B88E-2F68FE77D13A}"/>
              </a:ext>
            </a:extLst>
          </p:cNvPr>
          <p:cNvSpPr/>
          <p:nvPr/>
        </p:nvSpPr>
        <p:spPr>
          <a:xfrm>
            <a:off x="6742891" y="854671"/>
            <a:ext cx="1032782" cy="44016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EL223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2" name="流程圖: 文件 181">
            <a:extLst>
              <a:ext uri="{FF2B5EF4-FFF2-40B4-BE49-F238E27FC236}">
                <a16:creationId xmlns:a16="http://schemas.microsoft.com/office/drawing/2014/main" id="{DA086FE4-38E2-4971-8D9B-7ADD7607605B}"/>
              </a:ext>
            </a:extLst>
          </p:cNvPr>
          <p:cNvSpPr/>
          <p:nvPr/>
        </p:nvSpPr>
        <p:spPr>
          <a:xfrm>
            <a:off x="6696794" y="888866"/>
            <a:ext cx="1032782" cy="44016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PH792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3" name="流程圖: 文件 182">
            <a:hlinkClick r:id="rId7" action="ppaction://hlinksldjump"/>
            <a:extLst>
              <a:ext uri="{FF2B5EF4-FFF2-40B4-BE49-F238E27FC236}">
                <a16:creationId xmlns:a16="http://schemas.microsoft.com/office/drawing/2014/main" id="{01204ABD-9E48-4A03-8402-4A386F7FAEA7}"/>
              </a:ext>
            </a:extLst>
          </p:cNvPr>
          <p:cNvSpPr/>
          <p:nvPr/>
        </p:nvSpPr>
        <p:spPr>
          <a:xfrm>
            <a:off x="6655418" y="920792"/>
            <a:ext cx="1032782" cy="44016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工程數學</a:t>
            </a:r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185" name="流程圖: 文件 184">
            <a:extLst>
              <a:ext uri="{FF2B5EF4-FFF2-40B4-BE49-F238E27FC236}">
                <a16:creationId xmlns:a16="http://schemas.microsoft.com/office/drawing/2014/main" id="{7973AA65-5ED4-4671-B491-1B6A81CF495E}"/>
              </a:ext>
            </a:extLst>
          </p:cNvPr>
          <p:cNvSpPr/>
          <p:nvPr/>
        </p:nvSpPr>
        <p:spPr>
          <a:xfrm>
            <a:off x="8574338" y="4221736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CH764R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6" name="流程圖: 文件 185">
            <a:hlinkClick r:id="rId8" action="ppaction://hlinksldjump"/>
            <a:extLst>
              <a:ext uri="{FF2B5EF4-FFF2-40B4-BE49-F238E27FC236}">
                <a16:creationId xmlns:a16="http://schemas.microsoft.com/office/drawing/2014/main" id="{3828B8AD-2A31-4FAE-BE67-2D605A552416}"/>
              </a:ext>
            </a:extLst>
          </p:cNvPr>
          <p:cNvSpPr/>
          <p:nvPr/>
        </p:nvSpPr>
        <p:spPr>
          <a:xfrm>
            <a:off x="8526547" y="4293056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擴散學</a:t>
            </a:r>
          </a:p>
        </p:txBody>
      </p:sp>
      <p:sp>
        <p:nvSpPr>
          <p:cNvPr id="188" name="流程圖: 文件 187">
            <a:extLst>
              <a:ext uri="{FF2B5EF4-FFF2-40B4-BE49-F238E27FC236}">
                <a16:creationId xmlns:a16="http://schemas.microsoft.com/office/drawing/2014/main" id="{27DE3FBC-1335-491D-9826-C976F0C8D62C}"/>
              </a:ext>
            </a:extLst>
          </p:cNvPr>
          <p:cNvSpPr/>
          <p:nvPr/>
        </p:nvSpPr>
        <p:spPr>
          <a:xfrm>
            <a:off x="8575351" y="5707040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CH487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9" name="流程圖: 文件 188">
            <a:hlinkClick r:id="rId8" action="ppaction://hlinksldjump"/>
            <a:extLst>
              <a:ext uri="{FF2B5EF4-FFF2-40B4-BE49-F238E27FC236}">
                <a16:creationId xmlns:a16="http://schemas.microsoft.com/office/drawing/2014/main" id="{F4582015-FFDC-4682-9761-7CA04042460B}"/>
              </a:ext>
            </a:extLst>
          </p:cNvPr>
          <p:cNvSpPr/>
          <p:nvPr/>
        </p:nvSpPr>
        <p:spPr>
          <a:xfrm>
            <a:off x="8521542" y="5788860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電化學原理</a:t>
            </a:r>
          </a:p>
        </p:txBody>
      </p:sp>
      <p:sp>
        <p:nvSpPr>
          <p:cNvPr id="191" name="流程圖: 文件 190">
            <a:extLst>
              <a:ext uri="{FF2B5EF4-FFF2-40B4-BE49-F238E27FC236}">
                <a16:creationId xmlns:a16="http://schemas.microsoft.com/office/drawing/2014/main" id="{CCFCCE13-D392-4571-BC76-39F968F5B696}"/>
              </a:ext>
            </a:extLst>
          </p:cNvPr>
          <p:cNvSpPr/>
          <p:nvPr/>
        </p:nvSpPr>
        <p:spPr>
          <a:xfrm>
            <a:off x="8575351" y="1122140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CY344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2" name="流程圖: 文件 191">
            <a:extLst>
              <a:ext uri="{FF2B5EF4-FFF2-40B4-BE49-F238E27FC236}">
                <a16:creationId xmlns:a16="http://schemas.microsoft.com/office/drawing/2014/main" id="{99ED444C-0072-44B9-9C71-189D3573252F}"/>
              </a:ext>
            </a:extLst>
          </p:cNvPr>
          <p:cNvSpPr/>
          <p:nvPr/>
        </p:nvSpPr>
        <p:spPr>
          <a:xfrm>
            <a:off x="8518207" y="1176803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CY345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7" name="流程圖: 文件 196">
            <a:hlinkClick r:id="rId9" action="ppaction://hlinksldjump"/>
            <a:extLst>
              <a:ext uri="{FF2B5EF4-FFF2-40B4-BE49-F238E27FC236}">
                <a16:creationId xmlns:a16="http://schemas.microsoft.com/office/drawing/2014/main" id="{B3521F2D-C5CD-47C8-9AD1-E9835E210985}"/>
              </a:ext>
            </a:extLst>
          </p:cNvPr>
          <p:cNvSpPr/>
          <p:nvPr/>
        </p:nvSpPr>
        <p:spPr>
          <a:xfrm>
            <a:off x="8445808" y="1241691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無機化學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9" name="流程圖: 文件 198">
            <a:extLst>
              <a:ext uri="{FF2B5EF4-FFF2-40B4-BE49-F238E27FC236}">
                <a16:creationId xmlns:a16="http://schemas.microsoft.com/office/drawing/2014/main" id="{77B01DC8-115A-4A14-B714-8396062D4CF5}"/>
              </a:ext>
            </a:extLst>
          </p:cNvPr>
          <p:cNvSpPr/>
          <p:nvPr/>
        </p:nvSpPr>
        <p:spPr>
          <a:xfrm>
            <a:off x="8552794" y="3441825"/>
            <a:ext cx="870741" cy="39742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EL452L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2" name="流程圖: 文件 201">
            <a:hlinkClick r:id="rId8" action="ppaction://hlinksldjump"/>
            <a:extLst>
              <a:ext uri="{FF2B5EF4-FFF2-40B4-BE49-F238E27FC236}">
                <a16:creationId xmlns:a16="http://schemas.microsoft.com/office/drawing/2014/main" id="{61FBF6F3-A516-4219-95DE-910865E794B2}"/>
              </a:ext>
            </a:extLst>
          </p:cNvPr>
          <p:cNvSpPr/>
          <p:nvPr/>
        </p:nvSpPr>
        <p:spPr>
          <a:xfrm>
            <a:off x="8501087" y="3506517"/>
            <a:ext cx="870741" cy="39742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電子封裝技術</a:t>
            </a:r>
          </a:p>
        </p:txBody>
      </p:sp>
      <p:sp>
        <p:nvSpPr>
          <p:cNvPr id="204" name="流程圖: 文件 203">
            <a:extLst>
              <a:ext uri="{FF2B5EF4-FFF2-40B4-BE49-F238E27FC236}">
                <a16:creationId xmlns:a16="http://schemas.microsoft.com/office/drawing/2014/main" id="{457D38ED-A929-44D4-817E-81D0AD5B4F2C}"/>
              </a:ext>
            </a:extLst>
          </p:cNvPr>
          <p:cNvSpPr/>
          <p:nvPr/>
        </p:nvSpPr>
        <p:spPr>
          <a:xfrm>
            <a:off x="6747039" y="6119992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TSMC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5" name="流程圖: 文件 204">
            <a:extLst>
              <a:ext uri="{FF2B5EF4-FFF2-40B4-BE49-F238E27FC236}">
                <a16:creationId xmlns:a16="http://schemas.microsoft.com/office/drawing/2014/main" id="{2B5D3636-8C85-469A-8AC5-4A41C5733284}"/>
              </a:ext>
            </a:extLst>
          </p:cNvPr>
          <p:cNvSpPr/>
          <p:nvPr/>
        </p:nvSpPr>
        <p:spPr>
          <a:xfrm>
            <a:off x="6689766" y="6160594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TSMC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6" name="流程圖: 文件 205">
            <a:hlinkClick r:id="rId9" action="ppaction://hlinksldjump"/>
            <a:extLst>
              <a:ext uri="{FF2B5EF4-FFF2-40B4-BE49-F238E27FC236}">
                <a16:creationId xmlns:a16="http://schemas.microsoft.com/office/drawing/2014/main" id="{C297D8E5-975A-499C-B7EA-EF1B8CA7E9AA}"/>
              </a:ext>
            </a:extLst>
          </p:cNvPr>
          <p:cNvSpPr/>
          <p:nvPr/>
        </p:nvSpPr>
        <p:spPr>
          <a:xfrm>
            <a:off x="6643355" y="6216793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半導體實務</a:t>
            </a:r>
          </a:p>
        </p:txBody>
      </p:sp>
      <p:sp>
        <p:nvSpPr>
          <p:cNvPr id="207" name="流程圖: 文件 206">
            <a:extLst>
              <a:ext uri="{FF2B5EF4-FFF2-40B4-BE49-F238E27FC236}">
                <a16:creationId xmlns:a16="http://schemas.microsoft.com/office/drawing/2014/main" id="{BE19FFCF-BDB0-46A1-8F3C-F488B88CCC4B}"/>
              </a:ext>
            </a:extLst>
          </p:cNvPr>
          <p:cNvSpPr/>
          <p:nvPr/>
        </p:nvSpPr>
        <p:spPr>
          <a:xfrm>
            <a:off x="6694732" y="4610893"/>
            <a:ext cx="976357" cy="359858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EL691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8" name="流程圖: 文件 207">
            <a:hlinkClick r:id="rId9" action="ppaction://hlinksldjump"/>
            <a:extLst>
              <a:ext uri="{FF2B5EF4-FFF2-40B4-BE49-F238E27FC236}">
                <a16:creationId xmlns:a16="http://schemas.microsoft.com/office/drawing/2014/main" id="{BDF39BC5-96D8-4170-9542-BD853E0D0AB4}"/>
              </a:ext>
            </a:extLst>
          </p:cNvPr>
          <p:cNvSpPr/>
          <p:nvPr/>
        </p:nvSpPr>
        <p:spPr>
          <a:xfrm>
            <a:off x="6648527" y="4667310"/>
            <a:ext cx="976357" cy="35985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薄膜工程</a:t>
            </a: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A366459B-7E54-4084-9E56-2E57DAA6F89A}"/>
              </a:ext>
            </a:extLst>
          </p:cNvPr>
          <p:cNvCxnSpPr>
            <a:cxnSpLocks/>
            <a:stCxn id="17" idx="3"/>
          </p:cNvCxnSpPr>
          <p:nvPr/>
        </p:nvCxnSpPr>
        <p:spPr>
          <a:xfrm flipV="1">
            <a:off x="1555266" y="779144"/>
            <a:ext cx="421067" cy="4356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線接點 213">
            <a:extLst>
              <a:ext uri="{FF2B5EF4-FFF2-40B4-BE49-F238E27FC236}">
                <a16:creationId xmlns:a16="http://schemas.microsoft.com/office/drawing/2014/main" id="{BC63A954-974D-440F-89A9-4CA7DBC5EDCA}"/>
              </a:ext>
            </a:extLst>
          </p:cNvPr>
          <p:cNvCxnSpPr>
            <a:cxnSpLocks/>
            <a:stCxn id="32" idx="3"/>
          </p:cNvCxnSpPr>
          <p:nvPr/>
        </p:nvCxnSpPr>
        <p:spPr>
          <a:xfrm flipV="1">
            <a:off x="1329756" y="1917778"/>
            <a:ext cx="650381" cy="7266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線接點 215">
            <a:extLst>
              <a:ext uri="{FF2B5EF4-FFF2-40B4-BE49-F238E27FC236}">
                <a16:creationId xmlns:a16="http://schemas.microsoft.com/office/drawing/2014/main" id="{80A4875B-AE0B-4398-B68B-12C4CBF692A1}"/>
              </a:ext>
            </a:extLst>
          </p:cNvPr>
          <p:cNvCxnSpPr>
            <a:cxnSpLocks/>
            <a:stCxn id="47" idx="3"/>
          </p:cNvCxnSpPr>
          <p:nvPr/>
        </p:nvCxnSpPr>
        <p:spPr>
          <a:xfrm>
            <a:off x="1635753" y="3858295"/>
            <a:ext cx="336382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接點 216">
            <a:extLst>
              <a:ext uri="{FF2B5EF4-FFF2-40B4-BE49-F238E27FC236}">
                <a16:creationId xmlns:a16="http://schemas.microsoft.com/office/drawing/2014/main" id="{7E4E7F7B-1DF1-4BB6-A1AC-B041687CCA80}"/>
              </a:ext>
            </a:extLst>
          </p:cNvPr>
          <p:cNvCxnSpPr>
            <a:cxnSpLocks/>
            <a:stCxn id="56" idx="3"/>
          </p:cNvCxnSpPr>
          <p:nvPr/>
        </p:nvCxnSpPr>
        <p:spPr>
          <a:xfrm>
            <a:off x="1585219" y="5137891"/>
            <a:ext cx="379936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接點 217">
            <a:extLst>
              <a:ext uri="{FF2B5EF4-FFF2-40B4-BE49-F238E27FC236}">
                <a16:creationId xmlns:a16="http://schemas.microsoft.com/office/drawing/2014/main" id="{DFBC01D2-0714-41E2-A837-F5AECBCCCC2A}"/>
              </a:ext>
            </a:extLst>
          </p:cNvPr>
          <p:cNvCxnSpPr>
            <a:cxnSpLocks/>
          </p:cNvCxnSpPr>
          <p:nvPr/>
        </p:nvCxnSpPr>
        <p:spPr>
          <a:xfrm flipH="1">
            <a:off x="1955392" y="771283"/>
            <a:ext cx="16744" cy="5636723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直線接點 218">
            <a:extLst>
              <a:ext uri="{FF2B5EF4-FFF2-40B4-BE49-F238E27FC236}">
                <a16:creationId xmlns:a16="http://schemas.microsoft.com/office/drawing/2014/main" id="{9D9DA5D5-ED25-4E1B-BDFE-9B0CABEA5A9D}"/>
              </a:ext>
            </a:extLst>
          </p:cNvPr>
          <p:cNvCxnSpPr>
            <a:cxnSpLocks/>
            <a:endCxn id="137" idx="1"/>
          </p:cNvCxnSpPr>
          <p:nvPr/>
        </p:nvCxnSpPr>
        <p:spPr>
          <a:xfrm>
            <a:off x="1959810" y="5805985"/>
            <a:ext cx="361476" cy="13132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線接點 252">
            <a:extLst>
              <a:ext uri="{FF2B5EF4-FFF2-40B4-BE49-F238E27FC236}">
                <a16:creationId xmlns:a16="http://schemas.microsoft.com/office/drawing/2014/main" id="{AE6D7E3F-C184-4EEE-A295-54AE73FBD1D1}"/>
              </a:ext>
            </a:extLst>
          </p:cNvPr>
          <p:cNvCxnSpPr>
            <a:cxnSpLocks/>
          </p:cNvCxnSpPr>
          <p:nvPr/>
        </p:nvCxnSpPr>
        <p:spPr>
          <a:xfrm flipH="1" flipV="1">
            <a:off x="6197846" y="717202"/>
            <a:ext cx="39466" cy="5688339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直線接點 285">
            <a:extLst>
              <a:ext uri="{FF2B5EF4-FFF2-40B4-BE49-F238E27FC236}">
                <a16:creationId xmlns:a16="http://schemas.microsoft.com/office/drawing/2014/main" id="{39F162E8-C793-4AFC-AD46-D3D8BBF11FF3}"/>
              </a:ext>
            </a:extLst>
          </p:cNvPr>
          <p:cNvCxnSpPr>
            <a:cxnSpLocks/>
          </p:cNvCxnSpPr>
          <p:nvPr/>
        </p:nvCxnSpPr>
        <p:spPr>
          <a:xfrm flipH="1">
            <a:off x="6734177" y="6405541"/>
            <a:ext cx="18841" cy="3686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直線接點 302">
            <a:extLst>
              <a:ext uri="{FF2B5EF4-FFF2-40B4-BE49-F238E27FC236}">
                <a16:creationId xmlns:a16="http://schemas.microsoft.com/office/drawing/2014/main" id="{C1EE8C8A-0BC3-4EE2-AAF4-37D9030D2067}"/>
              </a:ext>
            </a:extLst>
          </p:cNvPr>
          <p:cNvCxnSpPr>
            <a:cxnSpLocks/>
            <a:stCxn id="116" idx="1"/>
          </p:cNvCxnSpPr>
          <p:nvPr/>
        </p:nvCxnSpPr>
        <p:spPr>
          <a:xfrm flipH="1">
            <a:off x="1961626" y="4957980"/>
            <a:ext cx="349619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直線接點 358">
            <a:extLst>
              <a:ext uri="{FF2B5EF4-FFF2-40B4-BE49-F238E27FC236}">
                <a16:creationId xmlns:a16="http://schemas.microsoft.com/office/drawing/2014/main" id="{338EB6A1-4B2D-4134-9F1D-8A58664413A7}"/>
              </a:ext>
            </a:extLst>
          </p:cNvPr>
          <p:cNvCxnSpPr>
            <a:cxnSpLocks/>
            <a:endCxn id="80" idx="1"/>
          </p:cNvCxnSpPr>
          <p:nvPr/>
        </p:nvCxnSpPr>
        <p:spPr>
          <a:xfrm flipV="1">
            <a:off x="1967567" y="3963265"/>
            <a:ext cx="376316" cy="2376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文字方塊 208">
            <a:extLst>
              <a:ext uri="{FF2B5EF4-FFF2-40B4-BE49-F238E27FC236}">
                <a16:creationId xmlns:a16="http://schemas.microsoft.com/office/drawing/2014/main" id="{3E9DD148-56D5-4278-8247-008A3B2239B5}"/>
              </a:ext>
            </a:extLst>
          </p:cNvPr>
          <p:cNvSpPr txBox="1"/>
          <p:nvPr/>
        </p:nvSpPr>
        <p:spPr>
          <a:xfrm>
            <a:off x="10153619" y="8577"/>
            <a:ext cx="2038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製程模組學程</a:t>
            </a:r>
          </a:p>
        </p:txBody>
      </p:sp>
      <p:cxnSp>
        <p:nvCxnSpPr>
          <p:cNvPr id="246" name="直線接點 245">
            <a:extLst>
              <a:ext uri="{FF2B5EF4-FFF2-40B4-BE49-F238E27FC236}">
                <a16:creationId xmlns:a16="http://schemas.microsoft.com/office/drawing/2014/main" id="{0D44A4B8-9812-4990-A7B4-34AD9A2D6D58}"/>
              </a:ext>
            </a:extLst>
          </p:cNvPr>
          <p:cNvCxnSpPr>
            <a:cxnSpLocks/>
            <a:endCxn id="99" idx="1"/>
          </p:cNvCxnSpPr>
          <p:nvPr/>
        </p:nvCxnSpPr>
        <p:spPr>
          <a:xfrm flipV="1">
            <a:off x="1966620" y="3070626"/>
            <a:ext cx="346011" cy="209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接點 249">
            <a:extLst>
              <a:ext uri="{FF2B5EF4-FFF2-40B4-BE49-F238E27FC236}">
                <a16:creationId xmlns:a16="http://schemas.microsoft.com/office/drawing/2014/main" id="{E7DBCA59-DBB6-416C-80EC-27CCC8DF6522}"/>
              </a:ext>
            </a:extLst>
          </p:cNvPr>
          <p:cNvCxnSpPr>
            <a:cxnSpLocks/>
            <a:endCxn id="83" idx="1"/>
          </p:cNvCxnSpPr>
          <p:nvPr/>
        </p:nvCxnSpPr>
        <p:spPr>
          <a:xfrm flipV="1">
            <a:off x="1969367" y="1971741"/>
            <a:ext cx="374637" cy="4614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線接點 253">
            <a:extLst>
              <a:ext uri="{FF2B5EF4-FFF2-40B4-BE49-F238E27FC236}">
                <a16:creationId xmlns:a16="http://schemas.microsoft.com/office/drawing/2014/main" id="{A10523EE-7011-4E52-9032-2FD39FD2F6E3}"/>
              </a:ext>
            </a:extLst>
          </p:cNvPr>
          <p:cNvCxnSpPr>
            <a:cxnSpLocks/>
            <a:endCxn id="109" idx="1"/>
          </p:cNvCxnSpPr>
          <p:nvPr/>
        </p:nvCxnSpPr>
        <p:spPr>
          <a:xfrm flipV="1">
            <a:off x="1968439" y="1178707"/>
            <a:ext cx="375176" cy="464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直線接點 256">
            <a:extLst>
              <a:ext uri="{FF2B5EF4-FFF2-40B4-BE49-F238E27FC236}">
                <a16:creationId xmlns:a16="http://schemas.microsoft.com/office/drawing/2014/main" id="{FA373ACA-720D-43FC-A69F-09BEA8974D83}"/>
              </a:ext>
            </a:extLst>
          </p:cNvPr>
          <p:cNvCxnSpPr>
            <a:cxnSpLocks/>
            <a:endCxn id="75" idx="1"/>
          </p:cNvCxnSpPr>
          <p:nvPr/>
        </p:nvCxnSpPr>
        <p:spPr>
          <a:xfrm flipV="1">
            <a:off x="1961133" y="6377343"/>
            <a:ext cx="2189510" cy="30663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直線接點 262">
            <a:extLst>
              <a:ext uri="{FF2B5EF4-FFF2-40B4-BE49-F238E27FC236}">
                <a16:creationId xmlns:a16="http://schemas.microsoft.com/office/drawing/2014/main" id="{912838B4-8CBB-469F-8B76-AE516AD8F5B9}"/>
              </a:ext>
            </a:extLst>
          </p:cNvPr>
          <p:cNvCxnSpPr>
            <a:cxnSpLocks/>
            <a:stCxn id="136" idx="3"/>
          </p:cNvCxnSpPr>
          <p:nvPr/>
        </p:nvCxnSpPr>
        <p:spPr>
          <a:xfrm flipV="1">
            <a:off x="3401699" y="5745999"/>
            <a:ext cx="2834857" cy="10874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直線接點 268">
            <a:extLst>
              <a:ext uri="{FF2B5EF4-FFF2-40B4-BE49-F238E27FC236}">
                <a16:creationId xmlns:a16="http://schemas.microsoft.com/office/drawing/2014/main" id="{3F380B53-8A16-4CDB-9C73-16E430FEC773}"/>
              </a:ext>
            </a:extLst>
          </p:cNvPr>
          <p:cNvCxnSpPr>
            <a:cxnSpLocks/>
            <a:stCxn id="115" idx="3"/>
          </p:cNvCxnSpPr>
          <p:nvPr/>
        </p:nvCxnSpPr>
        <p:spPr>
          <a:xfrm flipV="1">
            <a:off x="3532697" y="4702856"/>
            <a:ext cx="2689479" cy="1378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直線接點 271">
            <a:extLst>
              <a:ext uri="{FF2B5EF4-FFF2-40B4-BE49-F238E27FC236}">
                <a16:creationId xmlns:a16="http://schemas.microsoft.com/office/drawing/2014/main" id="{3A36E98D-B39C-44C6-BB0B-FB8D45566DA8}"/>
              </a:ext>
            </a:extLst>
          </p:cNvPr>
          <p:cNvCxnSpPr>
            <a:cxnSpLocks/>
            <a:endCxn id="134" idx="1"/>
          </p:cNvCxnSpPr>
          <p:nvPr/>
        </p:nvCxnSpPr>
        <p:spPr>
          <a:xfrm flipV="1">
            <a:off x="1959810" y="5274740"/>
            <a:ext cx="2192649" cy="6012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直線接點 274">
            <a:extLst>
              <a:ext uri="{FF2B5EF4-FFF2-40B4-BE49-F238E27FC236}">
                <a16:creationId xmlns:a16="http://schemas.microsoft.com/office/drawing/2014/main" id="{7F9842D2-AFCC-47FC-BF8C-FFD4C9900ECF}"/>
              </a:ext>
            </a:extLst>
          </p:cNvPr>
          <p:cNvCxnSpPr>
            <a:cxnSpLocks/>
            <a:endCxn id="70" idx="1"/>
          </p:cNvCxnSpPr>
          <p:nvPr/>
        </p:nvCxnSpPr>
        <p:spPr>
          <a:xfrm flipV="1">
            <a:off x="1957843" y="4271034"/>
            <a:ext cx="2239561" cy="22836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接點 277">
            <a:extLst>
              <a:ext uri="{FF2B5EF4-FFF2-40B4-BE49-F238E27FC236}">
                <a16:creationId xmlns:a16="http://schemas.microsoft.com/office/drawing/2014/main" id="{9594F787-5EAC-4881-BD53-7C389B38CC72}"/>
              </a:ext>
            </a:extLst>
          </p:cNvPr>
          <p:cNvCxnSpPr>
            <a:cxnSpLocks/>
            <a:stCxn id="79" idx="3"/>
          </p:cNvCxnSpPr>
          <p:nvPr/>
        </p:nvCxnSpPr>
        <p:spPr>
          <a:xfrm flipV="1">
            <a:off x="3475028" y="3796790"/>
            <a:ext cx="2742801" cy="413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直線接點 281">
            <a:extLst>
              <a:ext uri="{FF2B5EF4-FFF2-40B4-BE49-F238E27FC236}">
                <a16:creationId xmlns:a16="http://schemas.microsoft.com/office/drawing/2014/main" id="{7063BD54-91CD-4FD4-8393-9E679138CBDC}"/>
              </a:ext>
            </a:extLst>
          </p:cNvPr>
          <p:cNvCxnSpPr>
            <a:cxnSpLocks/>
            <a:stCxn id="93" idx="3"/>
          </p:cNvCxnSpPr>
          <p:nvPr/>
        </p:nvCxnSpPr>
        <p:spPr>
          <a:xfrm>
            <a:off x="3603618" y="2723637"/>
            <a:ext cx="2609945" cy="1388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直線接點 287">
            <a:extLst>
              <a:ext uri="{FF2B5EF4-FFF2-40B4-BE49-F238E27FC236}">
                <a16:creationId xmlns:a16="http://schemas.microsoft.com/office/drawing/2014/main" id="{7B3B1ECE-7B0B-42B8-BEBE-BDD0FC0BB638}"/>
              </a:ext>
            </a:extLst>
          </p:cNvPr>
          <p:cNvCxnSpPr>
            <a:cxnSpLocks/>
            <a:stCxn id="82" idx="3"/>
          </p:cNvCxnSpPr>
          <p:nvPr/>
        </p:nvCxnSpPr>
        <p:spPr>
          <a:xfrm flipV="1">
            <a:off x="3394074" y="1890980"/>
            <a:ext cx="2818676" cy="1863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直線接點 288">
            <a:extLst>
              <a:ext uri="{FF2B5EF4-FFF2-40B4-BE49-F238E27FC236}">
                <a16:creationId xmlns:a16="http://schemas.microsoft.com/office/drawing/2014/main" id="{60F2278D-5898-490E-8265-1AEE1D7A58F9}"/>
              </a:ext>
            </a:extLst>
          </p:cNvPr>
          <p:cNvCxnSpPr>
            <a:cxnSpLocks/>
            <a:stCxn id="89" idx="3"/>
          </p:cNvCxnSpPr>
          <p:nvPr/>
        </p:nvCxnSpPr>
        <p:spPr>
          <a:xfrm flipV="1">
            <a:off x="5274879" y="2218005"/>
            <a:ext cx="948065" cy="14634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直線接點 289">
            <a:extLst>
              <a:ext uri="{FF2B5EF4-FFF2-40B4-BE49-F238E27FC236}">
                <a16:creationId xmlns:a16="http://schemas.microsoft.com/office/drawing/2014/main" id="{C40A006E-9A1E-478A-88F9-E7024E20B77E}"/>
              </a:ext>
            </a:extLst>
          </p:cNvPr>
          <p:cNvCxnSpPr>
            <a:cxnSpLocks/>
            <a:endCxn id="91" idx="1"/>
          </p:cNvCxnSpPr>
          <p:nvPr/>
        </p:nvCxnSpPr>
        <p:spPr>
          <a:xfrm flipV="1">
            <a:off x="1972135" y="2348932"/>
            <a:ext cx="2165451" cy="29853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直線接點 292">
            <a:extLst>
              <a:ext uri="{FF2B5EF4-FFF2-40B4-BE49-F238E27FC236}">
                <a16:creationId xmlns:a16="http://schemas.microsoft.com/office/drawing/2014/main" id="{99EFC354-DB4A-4475-916D-7C176CF99A7B}"/>
              </a:ext>
            </a:extLst>
          </p:cNvPr>
          <p:cNvCxnSpPr>
            <a:cxnSpLocks/>
            <a:endCxn id="125" idx="1"/>
          </p:cNvCxnSpPr>
          <p:nvPr/>
        </p:nvCxnSpPr>
        <p:spPr>
          <a:xfrm>
            <a:off x="1978633" y="1463898"/>
            <a:ext cx="2212392" cy="11404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直線接點 297">
            <a:extLst>
              <a:ext uri="{FF2B5EF4-FFF2-40B4-BE49-F238E27FC236}">
                <a16:creationId xmlns:a16="http://schemas.microsoft.com/office/drawing/2014/main" id="{EB0CF056-7244-43F5-ACD7-054AF83397D1}"/>
              </a:ext>
            </a:extLst>
          </p:cNvPr>
          <p:cNvCxnSpPr>
            <a:cxnSpLocks/>
            <a:stCxn id="127" idx="3"/>
          </p:cNvCxnSpPr>
          <p:nvPr/>
        </p:nvCxnSpPr>
        <p:spPr>
          <a:xfrm>
            <a:off x="5640146" y="1073763"/>
            <a:ext cx="555849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直線接點 300">
            <a:extLst>
              <a:ext uri="{FF2B5EF4-FFF2-40B4-BE49-F238E27FC236}">
                <a16:creationId xmlns:a16="http://schemas.microsoft.com/office/drawing/2014/main" id="{71DD7A63-DFAB-467A-B596-203240FFE445}"/>
              </a:ext>
            </a:extLst>
          </p:cNvPr>
          <p:cNvCxnSpPr>
            <a:cxnSpLocks/>
            <a:stCxn id="352" idx="3"/>
          </p:cNvCxnSpPr>
          <p:nvPr/>
        </p:nvCxnSpPr>
        <p:spPr>
          <a:xfrm flipV="1">
            <a:off x="3757505" y="718631"/>
            <a:ext cx="2438490" cy="13957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直線接點 304">
            <a:extLst>
              <a:ext uri="{FF2B5EF4-FFF2-40B4-BE49-F238E27FC236}">
                <a16:creationId xmlns:a16="http://schemas.microsoft.com/office/drawing/2014/main" id="{D7079846-B2E8-41FC-BC5C-7C9F7C0B6EEA}"/>
              </a:ext>
            </a:extLst>
          </p:cNvPr>
          <p:cNvCxnSpPr>
            <a:cxnSpLocks/>
            <a:stCxn id="74" idx="3"/>
          </p:cNvCxnSpPr>
          <p:nvPr/>
        </p:nvCxnSpPr>
        <p:spPr>
          <a:xfrm>
            <a:off x="5509129" y="6101691"/>
            <a:ext cx="720377" cy="626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直線接點 308">
            <a:extLst>
              <a:ext uri="{FF2B5EF4-FFF2-40B4-BE49-F238E27FC236}">
                <a16:creationId xmlns:a16="http://schemas.microsoft.com/office/drawing/2014/main" id="{0A2C428E-0369-4098-8D58-C46883BAB44A}"/>
              </a:ext>
            </a:extLst>
          </p:cNvPr>
          <p:cNvCxnSpPr>
            <a:cxnSpLocks/>
            <a:endCxn id="206" idx="1"/>
          </p:cNvCxnSpPr>
          <p:nvPr/>
        </p:nvCxnSpPr>
        <p:spPr>
          <a:xfrm>
            <a:off x="6237520" y="6396722"/>
            <a:ext cx="405835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直線接點 312">
            <a:extLst>
              <a:ext uri="{FF2B5EF4-FFF2-40B4-BE49-F238E27FC236}">
                <a16:creationId xmlns:a16="http://schemas.microsoft.com/office/drawing/2014/main" id="{EA488047-4971-4CC6-A682-580137760032}"/>
              </a:ext>
            </a:extLst>
          </p:cNvPr>
          <p:cNvCxnSpPr>
            <a:cxnSpLocks/>
            <a:endCxn id="153" idx="1"/>
          </p:cNvCxnSpPr>
          <p:nvPr/>
        </p:nvCxnSpPr>
        <p:spPr>
          <a:xfrm>
            <a:off x="6237124" y="5668131"/>
            <a:ext cx="411779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直線接點 317">
            <a:extLst>
              <a:ext uri="{FF2B5EF4-FFF2-40B4-BE49-F238E27FC236}">
                <a16:creationId xmlns:a16="http://schemas.microsoft.com/office/drawing/2014/main" id="{F1674995-CCE7-4EF9-9EA7-6FB8A9F2B41A}"/>
              </a:ext>
            </a:extLst>
          </p:cNvPr>
          <p:cNvCxnSpPr>
            <a:cxnSpLocks/>
            <a:endCxn id="208" idx="1"/>
          </p:cNvCxnSpPr>
          <p:nvPr/>
        </p:nvCxnSpPr>
        <p:spPr>
          <a:xfrm flipV="1">
            <a:off x="6229506" y="4847239"/>
            <a:ext cx="419021" cy="9561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直線接點 320">
            <a:extLst>
              <a:ext uri="{FF2B5EF4-FFF2-40B4-BE49-F238E27FC236}">
                <a16:creationId xmlns:a16="http://schemas.microsoft.com/office/drawing/2014/main" id="{349BD172-A42C-4954-BC0A-F2B4992F3E65}"/>
              </a:ext>
            </a:extLst>
          </p:cNvPr>
          <p:cNvCxnSpPr>
            <a:cxnSpLocks/>
            <a:endCxn id="173" idx="1"/>
          </p:cNvCxnSpPr>
          <p:nvPr/>
        </p:nvCxnSpPr>
        <p:spPr>
          <a:xfrm flipV="1">
            <a:off x="6229506" y="4103940"/>
            <a:ext cx="412652" cy="7985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直線接點 325">
            <a:extLst>
              <a:ext uri="{FF2B5EF4-FFF2-40B4-BE49-F238E27FC236}">
                <a16:creationId xmlns:a16="http://schemas.microsoft.com/office/drawing/2014/main" id="{67CAA66A-64AC-416E-BB33-EF425A265A16}"/>
              </a:ext>
            </a:extLst>
          </p:cNvPr>
          <p:cNvCxnSpPr>
            <a:cxnSpLocks/>
            <a:endCxn id="160" idx="1"/>
          </p:cNvCxnSpPr>
          <p:nvPr/>
        </p:nvCxnSpPr>
        <p:spPr>
          <a:xfrm>
            <a:off x="6222110" y="3398313"/>
            <a:ext cx="421162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直線接點 328">
            <a:extLst>
              <a:ext uri="{FF2B5EF4-FFF2-40B4-BE49-F238E27FC236}">
                <a16:creationId xmlns:a16="http://schemas.microsoft.com/office/drawing/2014/main" id="{04AF0038-9200-4E2A-82B4-DD7FEC2B2B92}"/>
              </a:ext>
            </a:extLst>
          </p:cNvPr>
          <p:cNvCxnSpPr>
            <a:cxnSpLocks/>
            <a:endCxn id="142" idx="1"/>
          </p:cNvCxnSpPr>
          <p:nvPr/>
        </p:nvCxnSpPr>
        <p:spPr>
          <a:xfrm>
            <a:off x="6212750" y="2492607"/>
            <a:ext cx="438638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直線接點 331">
            <a:extLst>
              <a:ext uri="{FF2B5EF4-FFF2-40B4-BE49-F238E27FC236}">
                <a16:creationId xmlns:a16="http://schemas.microsoft.com/office/drawing/2014/main" id="{EC711585-E8ED-4A88-868B-860DA27F0928}"/>
              </a:ext>
            </a:extLst>
          </p:cNvPr>
          <p:cNvCxnSpPr>
            <a:cxnSpLocks/>
            <a:endCxn id="170" idx="1"/>
          </p:cNvCxnSpPr>
          <p:nvPr/>
        </p:nvCxnSpPr>
        <p:spPr>
          <a:xfrm>
            <a:off x="6212750" y="1810078"/>
            <a:ext cx="442668" cy="1039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直線接點 334">
            <a:extLst>
              <a:ext uri="{FF2B5EF4-FFF2-40B4-BE49-F238E27FC236}">
                <a16:creationId xmlns:a16="http://schemas.microsoft.com/office/drawing/2014/main" id="{24F6B56F-B313-45F4-AD01-15EA1269BC57}"/>
              </a:ext>
            </a:extLst>
          </p:cNvPr>
          <p:cNvCxnSpPr>
            <a:cxnSpLocks/>
            <a:endCxn id="183" idx="1"/>
          </p:cNvCxnSpPr>
          <p:nvPr/>
        </p:nvCxnSpPr>
        <p:spPr>
          <a:xfrm>
            <a:off x="6197846" y="1140875"/>
            <a:ext cx="457572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直線接點 337">
            <a:extLst>
              <a:ext uri="{FF2B5EF4-FFF2-40B4-BE49-F238E27FC236}">
                <a16:creationId xmlns:a16="http://schemas.microsoft.com/office/drawing/2014/main" id="{C8EEC428-AEF5-4240-B5B4-4D7A2FE952FE}"/>
              </a:ext>
            </a:extLst>
          </p:cNvPr>
          <p:cNvCxnSpPr>
            <a:cxnSpLocks/>
            <a:endCxn id="197" idx="1"/>
          </p:cNvCxnSpPr>
          <p:nvPr/>
        </p:nvCxnSpPr>
        <p:spPr>
          <a:xfrm flipV="1">
            <a:off x="6204018" y="1421620"/>
            <a:ext cx="2241790" cy="19576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直線接點 340">
            <a:extLst>
              <a:ext uri="{FF2B5EF4-FFF2-40B4-BE49-F238E27FC236}">
                <a16:creationId xmlns:a16="http://schemas.microsoft.com/office/drawing/2014/main" id="{E8AADC05-41D4-4BDB-BC96-41BCFA21BE5C}"/>
              </a:ext>
            </a:extLst>
          </p:cNvPr>
          <p:cNvCxnSpPr>
            <a:cxnSpLocks/>
            <a:endCxn id="167" idx="1"/>
          </p:cNvCxnSpPr>
          <p:nvPr/>
        </p:nvCxnSpPr>
        <p:spPr>
          <a:xfrm flipV="1">
            <a:off x="6196582" y="2079679"/>
            <a:ext cx="2265124" cy="3053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直線接點 343">
            <a:extLst>
              <a:ext uri="{FF2B5EF4-FFF2-40B4-BE49-F238E27FC236}">
                <a16:creationId xmlns:a16="http://schemas.microsoft.com/office/drawing/2014/main" id="{1B235404-0A4C-4039-95C1-D7AC256B5202}"/>
              </a:ext>
            </a:extLst>
          </p:cNvPr>
          <p:cNvCxnSpPr>
            <a:cxnSpLocks/>
            <a:endCxn id="164" idx="1"/>
          </p:cNvCxnSpPr>
          <p:nvPr/>
        </p:nvCxnSpPr>
        <p:spPr>
          <a:xfrm>
            <a:off x="6222110" y="2805067"/>
            <a:ext cx="2304437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接點 347">
            <a:extLst>
              <a:ext uri="{FF2B5EF4-FFF2-40B4-BE49-F238E27FC236}">
                <a16:creationId xmlns:a16="http://schemas.microsoft.com/office/drawing/2014/main" id="{654BD4F3-F784-4D15-94C3-782F833910FE}"/>
              </a:ext>
            </a:extLst>
          </p:cNvPr>
          <p:cNvCxnSpPr>
            <a:cxnSpLocks/>
            <a:endCxn id="202" idx="1"/>
          </p:cNvCxnSpPr>
          <p:nvPr/>
        </p:nvCxnSpPr>
        <p:spPr>
          <a:xfrm flipV="1">
            <a:off x="6212750" y="3705229"/>
            <a:ext cx="2288337" cy="561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接點 349">
            <a:extLst>
              <a:ext uri="{FF2B5EF4-FFF2-40B4-BE49-F238E27FC236}">
                <a16:creationId xmlns:a16="http://schemas.microsoft.com/office/drawing/2014/main" id="{D4CC1CA5-7460-477C-A2DF-0F06BA3C4B56}"/>
              </a:ext>
            </a:extLst>
          </p:cNvPr>
          <p:cNvCxnSpPr>
            <a:cxnSpLocks/>
            <a:endCxn id="186" idx="1"/>
          </p:cNvCxnSpPr>
          <p:nvPr/>
        </p:nvCxnSpPr>
        <p:spPr>
          <a:xfrm flipV="1">
            <a:off x="6219966" y="4472985"/>
            <a:ext cx="2306581" cy="79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直線接點 353">
            <a:extLst>
              <a:ext uri="{FF2B5EF4-FFF2-40B4-BE49-F238E27FC236}">
                <a16:creationId xmlns:a16="http://schemas.microsoft.com/office/drawing/2014/main" id="{1ED69460-B578-4513-88F6-12D93272662E}"/>
              </a:ext>
            </a:extLst>
          </p:cNvPr>
          <p:cNvCxnSpPr>
            <a:cxnSpLocks/>
            <a:endCxn id="145" idx="1"/>
          </p:cNvCxnSpPr>
          <p:nvPr/>
        </p:nvCxnSpPr>
        <p:spPr>
          <a:xfrm flipV="1">
            <a:off x="6235150" y="5184399"/>
            <a:ext cx="2339188" cy="951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直線接點 356">
            <a:extLst>
              <a:ext uri="{FF2B5EF4-FFF2-40B4-BE49-F238E27FC236}">
                <a16:creationId xmlns:a16="http://schemas.microsoft.com/office/drawing/2014/main" id="{E722C271-D58E-4AE8-9047-34049760B5D9}"/>
              </a:ext>
            </a:extLst>
          </p:cNvPr>
          <p:cNvCxnSpPr>
            <a:cxnSpLocks/>
            <a:endCxn id="189" idx="1"/>
          </p:cNvCxnSpPr>
          <p:nvPr/>
        </p:nvCxnSpPr>
        <p:spPr>
          <a:xfrm>
            <a:off x="6236556" y="5968789"/>
            <a:ext cx="2284986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4" name="流程圖: 文件 363">
            <a:extLst>
              <a:ext uri="{FF2B5EF4-FFF2-40B4-BE49-F238E27FC236}">
                <a16:creationId xmlns:a16="http://schemas.microsoft.com/office/drawing/2014/main" id="{B86376D5-B08C-4B8E-AE25-53B44970FF3D}"/>
              </a:ext>
            </a:extLst>
          </p:cNvPr>
          <p:cNvSpPr/>
          <p:nvPr/>
        </p:nvSpPr>
        <p:spPr>
          <a:xfrm>
            <a:off x="11244342" y="5802637"/>
            <a:ext cx="74195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大學部課程</a:t>
            </a:r>
          </a:p>
        </p:txBody>
      </p:sp>
      <p:sp>
        <p:nvSpPr>
          <p:cNvPr id="365" name="流程圖: 文件 364">
            <a:extLst>
              <a:ext uri="{FF2B5EF4-FFF2-40B4-BE49-F238E27FC236}">
                <a16:creationId xmlns:a16="http://schemas.microsoft.com/office/drawing/2014/main" id="{37DB74AE-E1F7-404B-A175-18570CD9280F}"/>
              </a:ext>
            </a:extLst>
          </p:cNvPr>
          <p:cNvSpPr/>
          <p:nvPr/>
        </p:nvSpPr>
        <p:spPr>
          <a:xfrm>
            <a:off x="11248329" y="6308173"/>
            <a:ext cx="741950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研究所課程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210" name="直線接點 209">
            <a:extLst>
              <a:ext uri="{FF2B5EF4-FFF2-40B4-BE49-F238E27FC236}">
                <a16:creationId xmlns:a16="http://schemas.microsoft.com/office/drawing/2014/main" id="{C2B67CC0-98D9-4CD1-84A1-727F5D328819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5255436" y="4220028"/>
            <a:ext cx="964530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接點 210">
            <a:extLst>
              <a:ext uri="{FF2B5EF4-FFF2-40B4-BE49-F238E27FC236}">
                <a16:creationId xmlns:a16="http://schemas.microsoft.com/office/drawing/2014/main" id="{26508C16-2159-409A-8032-F1A3BA5F55F2}"/>
              </a:ext>
            </a:extLst>
          </p:cNvPr>
          <p:cNvCxnSpPr>
            <a:cxnSpLocks/>
            <a:stCxn id="343" idx="3"/>
          </p:cNvCxnSpPr>
          <p:nvPr/>
        </p:nvCxnSpPr>
        <p:spPr>
          <a:xfrm>
            <a:off x="5366954" y="5025056"/>
            <a:ext cx="862552" cy="2112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接點 211">
            <a:extLst>
              <a:ext uri="{FF2B5EF4-FFF2-40B4-BE49-F238E27FC236}">
                <a16:creationId xmlns:a16="http://schemas.microsoft.com/office/drawing/2014/main" id="{7EA6299C-F28D-41E8-B94C-0A52215EDF5B}"/>
              </a:ext>
            </a:extLst>
          </p:cNvPr>
          <p:cNvCxnSpPr>
            <a:cxnSpLocks/>
            <a:endCxn id="66" idx="1"/>
          </p:cNvCxnSpPr>
          <p:nvPr/>
        </p:nvCxnSpPr>
        <p:spPr>
          <a:xfrm flipV="1">
            <a:off x="1972135" y="3436928"/>
            <a:ext cx="2182114" cy="4897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接點 219">
            <a:extLst>
              <a:ext uri="{FF2B5EF4-FFF2-40B4-BE49-F238E27FC236}">
                <a16:creationId xmlns:a16="http://schemas.microsoft.com/office/drawing/2014/main" id="{CC96E863-5929-4A15-9D7A-A331B42134CE}"/>
              </a:ext>
            </a:extLst>
          </p:cNvPr>
          <p:cNvCxnSpPr>
            <a:cxnSpLocks/>
            <a:stCxn id="51" idx="3"/>
          </p:cNvCxnSpPr>
          <p:nvPr/>
        </p:nvCxnSpPr>
        <p:spPr>
          <a:xfrm>
            <a:off x="5607161" y="3111288"/>
            <a:ext cx="612805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308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A4391E0E-24AB-4B20-804C-1E23B4EEA10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1C0465D4-7929-4E37-AE7A-22ECDFD19C51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AutoShape 64">
            <a:extLst>
              <a:ext uri="{FF2B5EF4-FFF2-40B4-BE49-F238E27FC236}">
                <a16:creationId xmlns:a16="http://schemas.microsoft.com/office/drawing/2014/main" id="{F24528CA-B68A-4AE1-A06B-E3900D8CA85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540066" y="-2035"/>
            <a:ext cx="1651934" cy="49872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儀器工程學程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DA1B408-545B-4426-85A8-1D21AE496D75}"/>
              </a:ext>
            </a:extLst>
          </p:cNvPr>
          <p:cNvSpPr txBox="1"/>
          <p:nvPr/>
        </p:nvSpPr>
        <p:spPr>
          <a:xfrm>
            <a:off x="0" y="0"/>
            <a:ext cx="2118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(11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F3F25E-E14D-4CDD-99A8-EE62B7E4C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715294"/>
              </p:ext>
            </p:extLst>
          </p:nvPr>
        </p:nvGraphicFramePr>
        <p:xfrm>
          <a:off x="2389981" y="833120"/>
          <a:ext cx="7412037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150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電機機械與電路學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747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EE630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4673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056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電工學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9337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07650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機電整合與自動化應用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機電整合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ME511D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2302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機電整合應用與實習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00300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感測技術基礎科學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生化感測技術概論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683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感測原理與應用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742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微致動器與感測器原理與應用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09038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真空與電漿技術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電漿技術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0021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醫用電漿技術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BE823R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628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473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A4391E0E-24AB-4B20-804C-1E23B4EEA10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1C0465D4-7929-4E37-AE7A-22ECDFD19C51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AutoShape 64">
            <a:extLst>
              <a:ext uri="{FF2B5EF4-FFF2-40B4-BE49-F238E27FC236}">
                <a16:creationId xmlns:a16="http://schemas.microsoft.com/office/drawing/2014/main" id="{F24528CA-B68A-4AE1-A06B-E3900D8CA85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540066" y="-2035"/>
            <a:ext cx="1651934" cy="49872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儀器工程學程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DA1B408-545B-4426-85A8-1D21AE496D75}"/>
              </a:ext>
            </a:extLst>
          </p:cNvPr>
          <p:cNvSpPr txBox="1"/>
          <p:nvPr/>
        </p:nvSpPr>
        <p:spPr>
          <a:xfrm>
            <a:off x="0" y="0"/>
            <a:ext cx="2118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(11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F3F25E-E14D-4CDD-99A8-EE62B7E4C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720968"/>
              </p:ext>
            </p:extLst>
          </p:nvPr>
        </p:nvGraphicFramePr>
        <p:xfrm>
          <a:off x="2217039" y="462280"/>
          <a:ext cx="7757922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2101850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863535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熱科學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熱傳學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熱力學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747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化工熱力學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CH341D/CH344E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4673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化工熱力學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056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單元操作與輸送現象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CH311H/CH245D/CH245F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933729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CH414R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378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EL414R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9042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半導體製程整合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50621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世界先進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(VIS) 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半導體製程實務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915878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材料科學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材料科學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BE305G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35705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材料科學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9649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材料科學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CY240E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09768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材料科學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CY248E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0863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機械材料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48501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機械材料 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68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153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A4391E0E-24AB-4B20-804C-1E23B4EEA10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1C0465D4-7929-4E37-AE7A-22ECDFD19C51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AutoShape 64">
            <a:extLst>
              <a:ext uri="{FF2B5EF4-FFF2-40B4-BE49-F238E27FC236}">
                <a16:creationId xmlns:a16="http://schemas.microsoft.com/office/drawing/2014/main" id="{F24528CA-B68A-4AE1-A06B-E3900D8CA85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540066" y="-2035"/>
            <a:ext cx="1651934" cy="49872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儀器工程學程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DA1B408-545B-4426-85A8-1D21AE496D75}"/>
              </a:ext>
            </a:extLst>
          </p:cNvPr>
          <p:cNvSpPr txBox="1"/>
          <p:nvPr/>
        </p:nvSpPr>
        <p:spPr>
          <a:xfrm>
            <a:off x="0" y="0"/>
            <a:ext cx="2118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(11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F3F25E-E14D-4CDD-99A8-EE62B7E4C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774328"/>
              </p:ext>
            </p:extLst>
          </p:nvPr>
        </p:nvGraphicFramePr>
        <p:xfrm>
          <a:off x="2844006" y="1760220"/>
          <a:ext cx="6503987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370840">
                <a:tc rowSpan="7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程式語言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程式語言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程式語言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747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程式語言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CE170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土木系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4673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Python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程式語言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ME679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056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程式語言在化工之應用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9337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程式語言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MATLAB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378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機構設計中的美學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ME737R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904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機構設計與加工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創意機構設計與實作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673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331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A4391E0E-24AB-4B20-804C-1E23B4EEA10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1C0465D4-7929-4E37-AE7A-22ECDFD19C51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AutoShape 64">
            <a:extLst>
              <a:ext uri="{FF2B5EF4-FFF2-40B4-BE49-F238E27FC236}">
                <a16:creationId xmlns:a16="http://schemas.microsoft.com/office/drawing/2014/main" id="{F24528CA-B68A-4AE1-A06B-E3900D8CA85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540066" y="-2035"/>
            <a:ext cx="1651934" cy="49872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儀器工程學程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F3F25E-E14D-4CDD-99A8-EE62B7E4C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522035"/>
              </p:ext>
            </p:extLst>
          </p:nvPr>
        </p:nvGraphicFramePr>
        <p:xfrm>
          <a:off x="2844006" y="643255"/>
          <a:ext cx="6503987" cy="557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半導體元件特論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747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EL480R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4673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半導體元件與量測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0567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量測原理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半導體元件與量測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8134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半導體量測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004287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實驗設計與統計應用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8539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9666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檢測與估計理論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03596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統計方法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1257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應用統計方法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應數四乙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58001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智慧製造概論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RL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增強式學習在智慧製造的實作應用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ME733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0563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製造聯網整合技術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8602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物聯網與大數據於智慧製造應用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IE527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30922"/>
                  </a:ext>
                </a:extLst>
              </a:tr>
            </a:tbl>
          </a:graphicData>
        </a:graphic>
      </p:graphicFrame>
      <p:sp>
        <p:nvSpPr>
          <p:cNvPr id="7" name="文字方塊 6">
            <a:extLst>
              <a:ext uri="{FF2B5EF4-FFF2-40B4-BE49-F238E27FC236}">
                <a16:creationId xmlns:a16="http://schemas.microsoft.com/office/drawing/2014/main" id="{E40F3C92-983E-49F3-8EEA-92A3AD2D5926}"/>
              </a:ext>
            </a:extLst>
          </p:cNvPr>
          <p:cNvSpPr txBox="1"/>
          <p:nvPr/>
        </p:nvSpPr>
        <p:spPr>
          <a:xfrm>
            <a:off x="0" y="-2035"/>
            <a:ext cx="1800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(9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6295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A4391E0E-24AB-4B20-804C-1E23B4EEA10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1C0465D4-7929-4E37-AE7A-22ECDFD19C51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AutoShape 64">
            <a:extLst>
              <a:ext uri="{FF2B5EF4-FFF2-40B4-BE49-F238E27FC236}">
                <a16:creationId xmlns:a16="http://schemas.microsoft.com/office/drawing/2014/main" id="{F24528CA-B68A-4AE1-A06B-E3900D8CA85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540066" y="-2035"/>
            <a:ext cx="1651934" cy="49872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儀器工程學程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F3F25E-E14D-4CDD-99A8-EE62B7E4C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263752"/>
              </p:ext>
            </p:extLst>
          </p:nvPr>
        </p:nvGraphicFramePr>
        <p:xfrm>
          <a:off x="2517775" y="213020"/>
          <a:ext cx="7156450" cy="643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1679575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37672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337672">
                <a:tc rowSpan="8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無機化學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高等無機化學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CY640V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3376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高等無機化學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CY640R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74773"/>
                  </a:ext>
                </a:extLst>
              </a:tr>
              <a:tr h="3376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高等無機化學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CY640r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467327"/>
                  </a:ext>
                </a:extLst>
              </a:tr>
              <a:tr h="3376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無機化學特論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CY302R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05674"/>
                  </a:ext>
                </a:extLst>
              </a:tr>
              <a:tr h="3376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無機化學特論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CY302r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813405"/>
                  </a:ext>
                </a:extLst>
              </a:tr>
              <a:tr h="3376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無機化學特論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CY302L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004287"/>
                  </a:ext>
                </a:extLst>
              </a:tr>
              <a:tr h="3417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無機化學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CY344G/CY345H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853975"/>
                  </a:ext>
                </a:extLst>
              </a:tr>
              <a:tr h="3376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無機化學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966635"/>
                  </a:ext>
                </a:extLst>
              </a:tr>
              <a:tr h="337672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電漿原理與應用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電漿技術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864715"/>
                  </a:ext>
                </a:extLst>
              </a:tr>
              <a:tr h="337672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薄膜工程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薄膜技術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95117"/>
                  </a:ext>
                </a:extLst>
              </a:tr>
              <a:tr h="34172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半導體實務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半導體設備元件基礎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TSMC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台積新人訓練中心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504154"/>
                  </a:ext>
                </a:extLst>
              </a:tr>
              <a:tr h="3417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半導體機台基礎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TSMC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台積新人訓練中心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271964"/>
                  </a:ext>
                </a:extLst>
              </a:tr>
              <a:tr h="337672">
                <a:tc rowSpan="6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流體力學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流體力學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906563"/>
                  </a:ext>
                </a:extLst>
              </a:tr>
              <a:tr h="3376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流體力學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EN001D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環工系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053160"/>
                  </a:ext>
                </a:extLst>
              </a:tr>
              <a:tr h="3376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計算流體力學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CE222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土木系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016726"/>
                  </a:ext>
                </a:extLst>
              </a:tr>
              <a:tr h="3376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計算流體力學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640307"/>
                  </a:ext>
                </a:extLst>
              </a:tr>
              <a:tr h="3417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單元操作與輸送現象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20732"/>
                  </a:ext>
                </a:extLst>
              </a:tr>
              <a:tr h="3376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高等化工流體力學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CH762R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566864"/>
                  </a:ext>
                </a:extLst>
              </a:tr>
            </a:tbl>
          </a:graphicData>
        </a:graphic>
      </p:graphicFrame>
      <p:sp>
        <p:nvSpPr>
          <p:cNvPr id="7" name="文字方塊 6">
            <a:extLst>
              <a:ext uri="{FF2B5EF4-FFF2-40B4-BE49-F238E27FC236}">
                <a16:creationId xmlns:a16="http://schemas.microsoft.com/office/drawing/2014/main" id="{E40F3C92-983E-49F3-8EEA-92A3AD2D5926}"/>
              </a:ext>
            </a:extLst>
          </p:cNvPr>
          <p:cNvSpPr txBox="1"/>
          <p:nvPr/>
        </p:nvSpPr>
        <p:spPr>
          <a:xfrm>
            <a:off x="0" y="-2035"/>
            <a:ext cx="1800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(9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43307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A4391E0E-24AB-4B20-804C-1E23B4EEA10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1C0465D4-7929-4E37-AE7A-22ECDFD19C51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F3F25E-E14D-4CDD-99A8-EE62B7E4C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511027"/>
              </p:ext>
            </p:extLst>
          </p:nvPr>
        </p:nvGraphicFramePr>
        <p:xfrm>
          <a:off x="2501685" y="1596176"/>
          <a:ext cx="7188630" cy="3665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2519363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81480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92209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435897"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智慧製造概論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RL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增強式學習在智慧製造的實作應用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ME733R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43589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RL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增強式學習在智慧製造的實作應用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ME733L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74773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製造聯網整合技術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IE302G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工業系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467327"/>
                  </a:ext>
                </a:extLst>
              </a:tr>
              <a:tr h="43589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物聯網與大數據於智慧製造應用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IE527G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05674"/>
                  </a:ext>
                </a:extLst>
              </a:tr>
              <a:tr h="392209"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人工智慧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人工智慧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EE412L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813405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人工智慧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EE412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004287"/>
                  </a:ext>
                </a:extLst>
              </a:tr>
              <a:tr h="3969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人工智慧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IE412R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853975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人工智慧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MA604R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966635"/>
                  </a:ext>
                </a:extLst>
              </a:tr>
            </a:tbl>
          </a:graphicData>
        </a:graphic>
      </p:graphicFrame>
      <p:sp>
        <p:nvSpPr>
          <p:cNvPr id="9" name="AutoShape 64">
            <a:extLst>
              <a:ext uri="{FF2B5EF4-FFF2-40B4-BE49-F238E27FC236}">
                <a16:creationId xmlns:a16="http://schemas.microsoft.com/office/drawing/2014/main" id="{B1F03CFF-2B3E-42EB-9D37-18B4ED55947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60335" y="0"/>
            <a:ext cx="1731666" cy="613275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智慧製造學程</a:t>
            </a:r>
          </a:p>
        </p:txBody>
      </p:sp>
      <p:sp>
        <p:nvSpPr>
          <p:cNvPr id="10" name="AutoShape 64">
            <a:extLst>
              <a:ext uri="{FF2B5EF4-FFF2-40B4-BE49-F238E27FC236}">
                <a16:creationId xmlns:a16="http://schemas.microsoft.com/office/drawing/2014/main" id="{CB46E6DA-3B7B-4EAB-B9A3-CBFE7A985D58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823029" cy="49873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(2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12083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A4391E0E-24AB-4B20-804C-1E23B4EEA10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1C0465D4-7929-4E37-AE7A-22ECDFD19C51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F3F25E-E14D-4CDD-99A8-EE62B7E4C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545846"/>
              </p:ext>
            </p:extLst>
          </p:nvPr>
        </p:nvGraphicFramePr>
        <p:xfrm>
          <a:off x="3066041" y="51535"/>
          <a:ext cx="6059917" cy="6754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81480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92209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435897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資料庫管理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資料庫管理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MI237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資管系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43589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資料庫系統設計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IE443G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74773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資料庫系統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IE691R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467327"/>
                  </a:ext>
                </a:extLst>
              </a:tr>
              <a:tr h="392209"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作業研究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作業研究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98399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作業研究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939002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作業研究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IE150r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1110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作業研究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CE150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土木系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350370"/>
                  </a:ext>
                </a:extLst>
              </a:tr>
              <a:tr h="392209"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資料結構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資料結構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271102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資料結構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MA205E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267921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資料結構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BT258D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生科系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487498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資料結構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BE321G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610624"/>
                  </a:ext>
                </a:extLst>
              </a:tr>
              <a:tr h="392209">
                <a:tc rowSpan="5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程式設計與應用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高等程式設計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MA603R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310084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高等程式設計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MA610R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01948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程式設計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MA205E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571797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程式設計與應用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549298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進階程式設計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IE238D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490495"/>
                  </a:ext>
                </a:extLst>
              </a:tr>
            </a:tbl>
          </a:graphicData>
        </a:graphic>
      </p:graphicFrame>
      <p:sp>
        <p:nvSpPr>
          <p:cNvPr id="9" name="AutoShape 64">
            <a:extLst>
              <a:ext uri="{FF2B5EF4-FFF2-40B4-BE49-F238E27FC236}">
                <a16:creationId xmlns:a16="http://schemas.microsoft.com/office/drawing/2014/main" id="{B1F03CFF-2B3E-42EB-9D37-18B4ED55947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60335" y="0"/>
            <a:ext cx="1731666" cy="613275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智慧製造學程</a:t>
            </a:r>
          </a:p>
        </p:txBody>
      </p:sp>
      <p:sp>
        <p:nvSpPr>
          <p:cNvPr id="11" name="AutoShape 64">
            <a:extLst>
              <a:ext uri="{FF2B5EF4-FFF2-40B4-BE49-F238E27FC236}">
                <a16:creationId xmlns:a16="http://schemas.microsoft.com/office/drawing/2014/main" id="{8E19AEFE-4EC1-43C6-978A-0B008B4E3172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823029" cy="49873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(10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9839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A4391E0E-24AB-4B20-804C-1E23B4EEA10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1C0465D4-7929-4E37-AE7A-22ECDFD19C51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F3F25E-E14D-4CDD-99A8-EE62B7E4C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220912"/>
              </p:ext>
            </p:extLst>
          </p:nvPr>
        </p:nvGraphicFramePr>
        <p:xfrm>
          <a:off x="2632075" y="51535"/>
          <a:ext cx="6927850" cy="6754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92209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435897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演算法與計算機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計算機演算法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43589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資料結構與演算法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74773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演算法分析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467327"/>
                  </a:ext>
                </a:extLst>
              </a:tr>
              <a:tr h="392209">
                <a:tc rowSpan="5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855626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機率與統計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075655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檢測與估計理論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631007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統計方法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IE451r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804926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應用統計方法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MA899M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615568"/>
                  </a:ext>
                </a:extLst>
              </a:tr>
              <a:tr h="392209">
                <a:tc rowSpan="6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922083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BE679R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293222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MA306H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341671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IE371G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178672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UP179L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電機資訊學院學士班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666483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630632"/>
                  </a:ext>
                </a:extLst>
              </a:tr>
              <a:tr h="392209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生產計畫與管制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生產計劃與管制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485892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生產計劃與管制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53011"/>
                  </a:ext>
                </a:extLst>
              </a:tr>
            </a:tbl>
          </a:graphicData>
        </a:graphic>
      </p:graphicFrame>
      <p:sp>
        <p:nvSpPr>
          <p:cNvPr id="9" name="AutoShape 64">
            <a:extLst>
              <a:ext uri="{FF2B5EF4-FFF2-40B4-BE49-F238E27FC236}">
                <a16:creationId xmlns:a16="http://schemas.microsoft.com/office/drawing/2014/main" id="{B1F03CFF-2B3E-42EB-9D37-18B4ED55947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60335" y="0"/>
            <a:ext cx="1731666" cy="613275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智慧製造學程</a:t>
            </a:r>
          </a:p>
        </p:txBody>
      </p:sp>
      <p:sp>
        <p:nvSpPr>
          <p:cNvPr id="11" name="AutoShape 64">
            <a:extLst>
              <a:ext uri="{FF2B5EF4-FFF2-40B4-BE49-F238E27FC236}">
                <a16:creationId xmlns:a16="http://schemas.microsoft.com/office/drawing/2014/main" id="{8E19AEFE-4EC1-43C6-978A-0B008B4E3172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823029" cy="49873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(10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57402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A4391E0E-24AB-4B20-804C-1E23B4EEA10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1C0465D4-7929-4E37-AE7A-22ECDFD19C51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F3F25E-E14D-4CDD-99A8-EE62B7E4C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732835"/>
              </p:ext>
            </p:extLst>
          </p:nvPr>
        </p:nvGraphicFramePr>
        <p:xfrm>
          <a:off x="3069431" y="1816476"/>
          <a:ext cx="6053137" cy="3225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92209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435897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統計品質管制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品質管制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43589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品質管制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IE347K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74773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品質管制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MA404M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467327"/>
                  </a:ext>
                </a:extLst>
              </a:tr>
              <a:tr h="392209"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線性代數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線性代數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20125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線性代數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259999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線性代數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552408"/>
                  </a:ext>
                </a:extLst>
              </a:tr>
              <a:tr h="392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線性代數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743336"/>
                  </a:ext>
                </a:extLst>
              </a:tr>
            </a:tbl>
          </a:graphicData>
        </a:graphic>
      </p:graphicFrame>
      <p:sp>
        <p:nvSpPr>
          <p:cNvPr id="9" name="AutoShape 64">
            <a:extLst>
              <a:ext uri="{FF2B5EF4-FFF2-40B4-BE49-F238E27FC236}">
                <a16:creationId xmlns:a16="http://schemas.microsoft.com/office/drawing/2014/main" id="{B1F03CFF-2B3E-42EB-9D37-18B4ED55947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60335" y="0"/>
            <a:ext cx="1731666" cy="613275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智慧製造學程</a:t>
            </a:r>
          </a:p>
        </p:txBody>
      </p:sp>
      <p:sp>
        <p:nvSpPr>
          <p:cNvPr id="11" name="AutoShape 64">
            <a:extLst>
              <a:ext uri="{FF2B5EF4-FFF2-40B4-BE49-F238E27FC236}">
                <a16:creationId xmlns:a16="http://schemas.microsoft.com/office/drawing/2014/main" id="{8E19AEFE-4EC1-43C6-978A-0B008B4E3172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823029" cy="49873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(10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58407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A4391E0E-24AB-4B20-804C-1E23B4EEA10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1C0465D4-7929-4E37-AE7A-22ECDFD19C51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F3F25E-E14D-4CDD-99A8-EE62B7E4C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474620"/>
              </p:ext>
            </p:extLst>
          </p:nvPr>
        </p:nvGraphicFramePr>
        <p:xfrm>
          <a:off x="2933624" y="217627"/>
          <a:ext cx="6324751" cy="64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47864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63465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賽局理論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賽局簡介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MA208D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403952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系統分析與設計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系統分析與設計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MA406M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048009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製造系統分析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IE671r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442135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系統模擬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777097"/>
                  </a:ext>
                </a:extLst>
              </a:tr>
              <a:tr h="40395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電腦視覺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視覺系統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IE582G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653133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電腦視覺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CS644R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170999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深度學習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機械學習與深度學習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574819"/>
                  </a:ext>
                </a:extLst>
              </a:tr>
              <a:tr h="403952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作業研究應用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等候線系統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IE448G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工業系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287264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系統模擬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IE440G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工業系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704608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排程理論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IE476R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工業系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995390"/>
                  </a:ext>
                </a:extLst>
              </a:tr>
              <a:tr h="40395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資料礦掘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資料探勘導論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CS598R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471180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資料探勘導論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CS383L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066130"/>
                  </a:ext>
                </a:extLst>
              </a:tr>
              <a:tr h="403952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最佳化概論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作業研究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541271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作業研究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873291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線性規劃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IE444R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340625"/>
                  </a:ext>
                </a:extLst>
              </a:tr>
            </a:tbl>
          </a:graphicData>
        </a:graphic>
      </p:graphicFrame>
      <p:sp>
        <p:nvSpPr>
          <p:cNvPr id="9" name="AutoShape 64">
            <a:extLst>
              <a:ext uri="{FF2B5EF4-FFF2-40B4-BE49-F238E27FC236}">
                <a16:creationId xmlns:a16="http://schemas.microsoft.com/office/drawing/2014/main" id="{B1F03CFF-2B3E-42EB-9D37-18B4ED55947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60335" y="0"/>
            <a:ext cx="1731666" cy="613275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智慧製造學程</a:t>
            </a:r>
          </a:p>
        </p:txBody>
      </p:sp>
      <p:sp>
        <p:nvSpPr>
          <p:cNvPr id="11" name="AutoShape 64">
            <a:extLst>
              <a:ext uri="{FF2B5EF4-FFF2-40B4-BE49-F238E27FC236}">
                <a16:creationId xmlns:a16="http://schemas.microsoft.com/office/drawing/2014/main" id="{8E19AEFE-4EC1-43C6-978A-0B008B4E3172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823029" cy="49873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(19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0382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流程圖: 文件 105">
            <a:extLst>
              <a:ext uri="{FF2B5EF4-FFF2-40B4-BE49-F238E27FC236}">
                <a16:creationId xmlns:a16="http://schemas.microsoft.com/office/drawing/2014/main" id="{CE185ECD-18FF-46E6-BDDC-CAAF79D05815}"/>
              </a:ext>
            </a:extLst>
          </p:cNvPr>
          <p:cNvSpPr/>
          <p:nvPr/>
        </p:nvSpPr>
        <p:spPr>
          <a:xfrm>
            <a:off x="10002911" y="4409937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CE222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7" name="流程圖: 文件 106">
            <a:extLst>
              <a:ext uri="{FF2B5EF4-FFF2-40B4-BE49-F238E27FC236}">
                <a16:creationId xmlns:a16="http://schemas.microsoft.com/office/drawing/2014/main" id="{75431BE3-2A90-4062-BC81-1CBCE1B596B4}"/>
              </a:ext>
            </a:extLst>
          </p:cNvPr>
          <p:cNvSpPr/>
          <p:nvPr/>
        </p:nvSpPr>
        <p:spPr>
          <a:xfrm>
            <a:off x="9921238" y="4497958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ME222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7" name="流程圖: 文件 66">
            <a:extLst>
              <a:ext uri="{FF2B5EF4-FFF2-40B4-BE49-F238E27FC236}">
                <a16:creationId xmlns:a16="http://schemas.microsoft.com/office/drawing/2014/main" id="{32985C61-F36B-4793-BA8A-37136D6D570F}"/>
              </a:ext>
            </a:extLst>
          </p:cNvPr>
          <p:cNvSpPr/>
          <p:nvPr/>
        </p:nvSpPr>
        <p:spPr>
          <a:xfrm>
            <a:off x="5501579" y="3748419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CH871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8" name="流程圖: 文件 67">
            <a:extLst>
              <a:ext uri="{FF2B5EF4-FFF2-40B4-BE49-F238E27FC236}">
                <a16:creationId xmlns:a16="http://schemas.microsoft.com/office/drawing/2014/main" id="{DA207706-3641-4EE2-AB18-7D6120D912DB}"/>
              </a:ext>
            </a:extLst>
          </p:cNvPr>
          <p:cNvSpPr/>
          <p:nvPr/>
        </p:nvSpPr>
        <p:spPr>
          <a:xfrm>
            <a:off x="5455374" y="3804101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ME372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0" name="流程圖: 文件 59">
            <a:extLst>
              <a:ext uri="{FF2B5EF4-FFF2-40B4-BE49-F238E27FC236}">
                <a16:creationId xmlns:a16="http://schemas.microsoft.com/office/drawing/2014/main" id="{431F927B-D7FD-4900-B995-74D568C8A234}"/>
              </a:ext>
            </a:extLst>
          </p:cNvPr>
          <p:cNvSpPr/>
          <p:nvPr/>
        </p:nvSpPr>
        <p:spPr>
          <a:xfrm>
            <a:off x="5508519" y="4945725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ME379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1" name="流程圖: 文件 60">
            <a:extLst>
              <a:ext uri="{FF2B5EF4-FFF2-40B4-BE49-F238E27FC236}">
                <a16:creationId xmlns:a16="http://schemas.microsoft.com/office/drawing/2014/main" id="{92039001-89C1-4B9A-B21E-AED929DAAE43}"/>
              </a:ext>
            </a:extLst>
          </p:cNvPr>
          <p:cNvSpPr/>
          <p:nvPr/>
        </p:nvSpPr>
        <p:spPr>
          <a:xfrm>
            <a:off x="5451878" y="4998257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ME737R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3" name="流程圖: 文件 72">
            <a:extLst>
              <a:ext uri="{FF2B5EF4-FFF2-40B4-BE49-F238E27FC236}">
                <a16:creationId xmlns:a16="http://schemas.microsoft.com/office/drawing/2014/main" id="{9154B30A-7465-4332-802E-4E74E12F5697}"/>
              </a:ext>
            </a:extLst>
          </p:cNvPr>
          <p:cNvSpPr/>
          <p:nvPr/>
        </p:nvSpPr>
        <p:spPr>
          <a:xfrm>
            <a:off x="3156815" y="4505871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ME420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FE2B3D2-9967-4432-93E0-408D1E227B13}"/>
              </a:ext>
            </a:extLst>
          </p:cNvPr>
          <p:cNvSpPr txBox="1"/>
          <p:nvPr/>
        </p:nvSpPr>
        <p:spPr>
          <a:xfrm>
            <a:off x="5419" y="-12655"/>
            <a:ext cx="2185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(2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C297535-E5A1-47E7-B198-206BD9E65FAF}"/>
              </a:ext>
            </a:extLst>
          </p:cNvPr>
          <p:cNvSpPr txBox="1"/>
          <p:nvPr/>
        </p:nvSpPr>
        <p:spPr>
          <a:xfrm>
            <a:off x="2958653" y="0"/>
            <a:ext cx="2118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(11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093D101-D6E6-4F74-B3C5-3157D67DB42C}"/>
              </a:ext>
            </a:extLst>
          </p:cNvPr>
          <p:cNvSpPr txBox="1"/>
          <p:nvPr/>
        </p:nvSpPr>
        <p:spPr>
          <a:xfrm>
            <a:off x="7577076" y="4464"/>
            <a:ext cx="1800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(9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流程圖: 文件 6">
            <a:extLst>
              <a:ext uri="{FF2B5EF4-FFF2-40B4-BE49-F238E27FC236}">
                <a16:creationId xmlns:a16="http://schemas.microsoft.com/office/drawing/2014/main" id="{D715ED70-BC1C-477B-B905-1D0F316FC141}"/>
              </a:ext>
            </a:extLst>
          </p:cNvPr>
          <p:cNvSpPr/>
          <p:nvPr/>
        </p:nvSpPr>
        <p:spPr>
          <a:xfrm>
            <a:off x="374334" y="623843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CH414R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流程圖: 文件 7">
            <a:extLst>
              <a:ext uri="{FF2B5EF4-FFF2-40B4-BE49-F238E27FC236}">
                <a16:creationId xmlns:a16="http://schemas.microsoft.com/office/drawing/2014/main" id="{BDDB8494-26AE-4766-B645-55693B44DF4B}"/>
              </a:ext>
            </a:extLst>
          </p:cNvPr>
          <p:cNvSpPr/>
          <p:nvPr/>
        </p:nvSpPr>
        <p:spPr>
          <a:xfrm>
            <a:off x="312061" y="670534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EL414R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流程圖: 文件 8">
            <a:extLst>
              <a:ext uri="{FF2B5EF4-FFF2-40B4-BE49-F238E27FC236}">
                <a16:creationId xmlns:a16="http://schemas.microsoft.com/office/drawing/2014/main" id="{63D26420-76F5-4215-ACA9-3492CE62BCF6}"/>
              </a:ext>
            </a:extLst>
          </p:cNvPr>
          <p:cNvSpPr/>
          <p:nvPr/>
        </p:nvSpPr>
        <p:spPr>
          <a:xfrm>
            <a:off x="260610" y="737284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MS502R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流程圖: 文件 9">
            <a:hlinkClick r:id="rId2" action="ppaction://hlinksldjump"/>
            <a:extLst>
              <a:ext uri="{FF2B5EF4-FFF2-40B4-BE49-F238E27FC236}">
                <a16:creationId xmlns:a16="http://schemas.microsoft.com/office/drawing/2014/main" id="{8F93675A-38D6-41D4-9C4F-F5AE1E6F5FAB}"/>
              </a:ext>
            </a:extLst>
          </p:cNvPr>
          <p:cNvSpPr/>
          <p:nvPr/>
        </p:nvSpPr>
        <p:spPr>
          <a:xfrm>
            <a:off x="214425" y="778881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半導體製程設備與技術</a:t>
            </a:r>
          </a:p>
        </p:txBody>
      </p:sp>
      <p:sp>
        <p:nvSpPr>
          <p:cNvPr id="12" name="流程圖: 文件 11">
            <a:extLst>
              <a:ext uri="{FF2B5EF4-FFF2-40B4-BE49-F238E27FC236}">
                <a16:creationId xmlns:a16="http://schemas.microsoft.com/office/drawing/2014/main" id="{8A1B4CAE-CFA1-400A-B2A5-9C897A667575}"/>
              </a:ext>
            </a:extLst>
          </p:cNvPr>
          <p:cNvSpPr/>
          <p:nvPr/>
        </p:nvSpPr>
        <p:spPr>
          <a:xfrm>
            <a:off x="448078" y="1729688"/>
            <a:ext cx="1077147" cy="598053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ME366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流程圖: 文件 12">
            <a:extLst>
              <a:ext uri="{FF2B5EF4-FFF2-40B4-BE49-F238E27FC236}">
                <a16:creationId xmlns:a16="http://schemas.microsoft.com/office/drawing/2014/main" id="{A3330BF3-0C49-4E5B-A7DB-B8A263714A4C}"/>
              </a:ext>
            </a:extLst>
          </p:cNvPr>
          <p:cNvSpPr/>
          <p:nvPr/>
        </p:nvSpPr>
        <p:spPr>
          <a:xfrm>
            <a:off x="389824" y="1790649"/>
            <a:ext cx="1077147" cy="598053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CS405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流程圖: 文件 13">
            <a:extLst>
              <a:ext uri="{FF2B5EF4-FFF2-40B4-BE49-F238E27FC236}">
                <a16:creationId xmlns:a16="http://schemas.microsoft.com/office/drawing/2014/main" id="{571C9C8A-0CCC-47A9-B6BE-C4540798FADC}"/>
              </a:ext>
            </a:extLst>
          </p:cNvPr>
          <p:cNvSpPr/>
          <p:nvPr/>
        </p:nvSpPr>
        <p:spPr>
          <a:xfrm>
            <a:off x="335731" y="1843827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ME364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流程圖: 文件 21">
            <a:extLst>
              <a:ext uri="{FF2B5EF4-FFF2-40B4-BE49-F238E27FC236}">
                <a16:creationId xmlns:a16="http://schemas.microsoft.com/office/drawing/2014/main" id="{8FC84283-83FB-4DC3-905F-5E2BBB5849AC}"/>
              </a:ext>
            </a:extLst>
          </p:cNvPr>
          <p:cNvSpPr/>
          <p:nvPr/>
        </p:nvSpPr>
        <p:spPr>
          <a:xfrm>
            <a:off x="5431891" y="2645498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CH414R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" name="流程圖: 文件 22">
            <a:extLst>
              <a:ext uri="{FF2B5EF4-FFF2-40B4-BE49-F238E27FC236}">
                <a16:creationId xmlns:a16="http://schemas.microsoft.com/office/drawing/2014/main" id="{AE63BAAF-8651-4EFB-895A-C98A10066023}"/>
              </a:ext>
            </a:extLst>
          </p:cNvPr>
          <p:cNvSpPr/>
          <p:nvPr/>
        </p:nvSpPr>
        <p:spPr>
          <a:xfrm>
            <a:off x="5378666" y="2692027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EL414R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流程圖: 文件 23">
            <a:extLst>
              <a:ext uri="{FF2B5EF4-FFF2-40B4-BE49-F238E27FC236}">
                <a16:creationId xmlns:a16="http://schemas.microsoft.com/office/drawing/2014/main" id="{2354AE94-59AB-468D-AE6A-C1E67E036A53}"/>
              </a:ext>
            </a:extLst>
          </p:cNvPr>
          <p:cNvSpPr/>
          <p:nvPr/>
        </p:nvSpPr>
        <p:spPr>
          <a:xfrm>
            <a:off x="5327633" y="2739126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PH528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" name="流程圖: 文件 24">
            <a:extLst>
              <a:ext uri="{FF2B5EF4-FFF2-40B4-BE49-F238E27FC236}">
                <a16:creationId xmlns:a16="http://schemas.microsoft.com/office/drawing/2014/main" id="{6EEB470B-A136-4E10-A24B-E6E0B96A5718}"/>
              </a:ext>
            </a:extLst>
          </p:cNvPr>
          <p:cNvSpPr/>
          <p:nvPr/>
        </p:nvSpPr>
        <p:spPr>
          <a:xfrm>
            <a:off x="5263687" y="2799327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PH451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流程圖: 文件 25">
            <a:hlinkClick r:id="rId3" action="ppaction://hlinksldjump"/>
            <a:extLst>
              <a:ext uri="{FF2B5EF4-FFF2-40B4-BE49-F238E27FC236}">
                <a16:creationId xmlns:a16="http://schemas.microsoft.com/office/drawing/2014/main" id="{CF120B15-4A9F-413A-BE31-E628EC90F53A}"/>
              </a:ext>
            </a:extLst>
          </p:cNvPr>
          <p:cNvSpPr/>
          <p:nvPr/>
        </p:nvSpPr>
        <p:spPr>
          <a:xfrm>
            <a:off x="5205655" y="286519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</a:t>
            </a:r>
          </a:p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製程</a:t>
            </a:r>
          </a:p>
        </p:txBody>
      </p:sp>
      <p:sp>
        <p:nvSpPr>
          <p:cNvPr id="28" name="流程圖: 文件 27">
            <a:extLst>
              <a:ext uri="{FF2B5EF4-FFF2-40B4-BE49-F238E27FC236}">
                <a16:creationId xmlns:a16="http://schemas.microsoft.com/office/drawing/2014/main" id="{E296504E-0460-4F96-9EC9-F434D59A25AA}"/>
              </a:ext>
            </a:extLst>
          </p:cNvPr>
          <p:cNvSpPr/>
          <p:nvPr/>
        </p:nvSpPr>
        <p:spPr>
          <a:xfrm>
            <a:off x="5338238" y="326247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CH763</a:t>
            </a:r>
            <a:endParaRPr lang="zh-TW" altLang="en-US" sz="16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" name="流程圖: 文件 28">
            <a:extLst>
              <a:ext uri="{FF2B5EF4-FFF2-40B4-BE49-F238E27FC236}">
                <a16:creationId xmlns:a16="http://schemas.microsoft.com/office/drawing/2014/main" id="{51E646EF-B98A-4957-BAF8-0971A73643EF}"/>
              </a:ext>
            </a:extLst>
          </p:cNvPr>
          <p:cNvSpPr/>
          <p:nvPr/>
        </p:nvSpPr>
        <p:spPr>
          <a:xfrm>
            <a:off x="5262281" y="396870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BE823R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" name="流程圖: 文件 29">
            <a:hlinkClick r:id="rId4" action="ppaction://hlinksldjump"/>
            <a:extLst>
              <a:ext uri="{FF2B5EF4-FFF2-40B4-BE49-F238E27FC236}">
                <a16:creationId xmlns:a16="http://schemas.microsoft.com/office/drawing/2014/main" id="{0A81DD55-279D-43C9-B28A-BE8055F2E8FE}"/>
              </a:ext>
            </a:extLst>
          </p:cNvPr>
          <p:cNvSpPr/>
          <p:nvPr/>
        </p:nvSpPr>
        <p:spPr>
          <a:xfrm>
            <a:off x="5202516" y="46595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真空與</a:t>
            </a:r>
          </a:p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電漿技術</a:t>
            </a:r>
          </a:p>
        </p:txBody>
      </p:sp>
      <p:sp>
        <p:nvSpPr>
          <p:cNvPr id="32" name="流程圖: 文件 31">
            <a:extLst>
              <a:ext uri="{FF2B5EF4-FFF2-40B4-BE49-F238E27FC236}">
                <a16:creationId xmlns:a16="http://schemas.microsoft.com/office/drawing/2014/main" id="{B3B75BC1-AD41-41DC-B0A8-5DF0DFC54B99}"/>
              </a:ext>
            </a:extLst>
          </p:cNvPr>
          <p:cNvSpPr/>
          <p:nvPr/>
        </p:nvSpPr>
        <p:spPr>
          <a:xfrm>
            <a:off x="3331076" y="3326233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EL202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3" name="流程圖: 文件 32">
            <a:extLst>
              <a:ext uri="{FF2B5EF4-FFF2-40B4-BE49-F238E27FC236}">
                <a16:creationId xmlns:a16="http://schemas.microsoft.com/office/drawing/2014/main" id="{36B387DD-1AA7-4CC9-8696-295327546359}"/>
              </a:ext>
            </a:extLst>
          </p:cNvPr>
          <p:cNvSpPr/>
          <p:nvPr/>
        </p:nvSpPr>
        <p:spPr>
          <a:xfrm>
            <a:off x="3282875" y="3373677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EE629</a:t>
            </a:r>
            <a:endParaRPr lang="en-US" altLang="zh-TW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4" name="流程圖: 文件 33">
            <a:extLst>
              <a:ext uri="{FF2B5EF4-FFF2-40B4-BE49-F238E27FC236}">
                <a16:creationId xmlns:a16="http://schemas.microsoft.com/office/drawing/2014/main" id="{3B3EF5D3-A13C-4155-A281-C22E355AF9AB}"/>
              </a:ext>
            </a:extLst>
          </p:cNvPr>
          <p:cNvSpPr/>
          <p:nvPr/>
        </p:nvSpPr>
        <p:spPr>
          <a:xfrm>
            <a:off x="3234674" y="3424971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EE630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" name="流程圖: 文件 34">
            <a:extLst>
              <a:ext uri="{FF2B5EF4-FFF2-40B4-BE49-F238E27FC236}">
                <a16:creationId xmlns:a16="http://schemas.microsoft.com/office/drawing/2014/main" id="{3EB851E1-C7F9-4060-9502-FF7B20E88C62}"/>
              </a:ext>
            </a:extLst>
          </p:cNvPr>
          <p:cNvSpPr/>
          <p:nvPr/>
        </p:nvSpPr>
        <p:spPr>
          <a:xfrm>
            <a:off x="3186473" y="3476751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EL222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6" name="流程圖: 文件 35">
            <a:extLst>
              <a:ext uri="{FF2B5EF4-FFF2-40B4-BE49-F238E27FC236}">
                <a16:creationId xmlns:a16="http://schemas.microsoft.com/office/drawing/2014/main" id="{FC55276D-36CF-4B9F-9662-56CE03EE8CF4}"/>
              </a:ext>
            </a:extLst>
          </p:cNvPr>
          <p:cNvSpPr/>
          <p:nvPr/>
        </p:nvSpPr>
        <p:spPr>
          <a:xfrm>
            <a:off x="3135201" y="3528531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ME304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7" name="流程圖: 文件 36">
            <a:extLst>
              <a:ext uri="{FF2B5EF4-FFF2-40B4-BE49-F238E27FC236}">
                <a16:creationId xmlns:a16="http://schemas.microsoft.com/office/drawing/2014/main" id="{331FC414-1AB2-43A5-AB42-E95DEAC10611}"/>
              </a:ext>
            </a:extLst>
          </p:cNvPr>
          <p:cNvSpPr/>
          <p:nvPr/>
        </p:nvSpPr>
        <p:spPr>
          <a:xfrm>
            <a:off x="3083929" y="3578841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IE162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8" name="流程圖: 文件 37">
            <a:hlinkClick r:id="rId4" action="ppaction://hlinksldjump"/>
            <a:extLst>
              <a:ext uri="{FF2B5EF4-FFF2-40B4-BE49-F238E27FC236}">
                <a16:creationId xmlns:a16="http://schemas.microsoft.com/office/drawing/2014/main" id="{E85ED630-5E8D-4B29-A4AD-8B34061D8AD5}"/>
              </a:ext>
            </a:extLst>
          </p:cNvPr>
          <p:cNvSpPr/>
          <p:nvPr/>
        </p:nvSpPr>
        <p:spPr>
          <a:xfrm>
            <a:off x="3029610" y="3629151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電路機械與電路學</a:t>
            </a:r>
          </a:p>
        </p:txBody>
      </p:sp>
      <p:sp>
        <p:nvSpPr>
          <p:cNvPr id="40" name="流程圖: 文件 39">
            <a:extLst>
              <a:ext uri="{FF2B5EF4-FFF2-40B4-BE49-F238E27FC236}">
                <a16:creationId xmlns:a16="http://schemas.microsoft.com/office/drawing/2014/main" id="{A62C9226-97F8-47C8-81DD-7D44388F7808}"/>
              </a:ext>
            </a:extLst>
          </p:cNvPr>
          <p:cNvSpPr/>
          <p:nvPr/>
        </p:nvSpPr>
        <p:spPr>
          <a:xfrm>
            <a:off x="5497521" y="1485735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ME341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" name="流程圖: 文件 40">
            <a:extLst>
              <a:ext uri="{FF2B5EF4-FFF2-40B4-BE49-F238E27FC236}">
                <a16:creationId xmlns:a16="http://schemas.microsoft.com/office/drawing/2014/main" id="{1B110880-B2C1-4324-B208-ED10DEE54709}"/>
              </a:ext>
            </a:extLst>
          </p:cNvPr>
          <p:cNvSpPr/>
          <p:nvPr/>
        </p:nvSpPr>
        <p:spPr>
          <a:xfrm>
            <a:off x="5425969" y="1553289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ME142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2" name="流程圖: 文件 41">
            <a:extLst>
              <a:ext uri="{FF2B5EF4-FFF2-40B4-BE49-F238E27FC236}">
                <a16:creationId xmlns:a16="http://schemas.microsoft.com/office/drawing/2014/main" id="{F28ECCAF-505B-4528-BE6D-ED4C99AF1C88}"/>
              </a:ext>
            </a:extLst>
          </p:cNvPr>
          <p:cNvSpPr/>
          <p:nvPr/>
        </p:nvSpPr>
        <p:spPr>
          <a:xfrm>
            <a:off x="5374618" y="1610646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CH341D/</a:t>
            </a: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CH344E</a:t>
            </a:r>
          </a:p>
        </p:txBody>
      </p:sp>
      <p:sp>
        <p:nvSpPr>
          <p:cNvPr id="43" name="流程圖: 文件 42">
            <a:extLst>
              <a:ext uri="{FF2B5EF4-FFF2-40B4-BE49-F238E27FC236}">
                <a16:creationId xmlns:a16="http://schemas.microsoft.com/office/drawing/2014/main" id="{E6D3E6B7-9E16-4FE0-8A13-96C36B69FD7B}"/>
              </a:ext>
            </a:extLst>
          </p:cNvPr>
          <p:cNvSpPr/>
          <p:nvPr/>
        </p:nvSpPr>
        <p:spPr>
          <a:xfrm>
            <a:off x="5310963" y="1670067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CH342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4" name="流程圖: 文件 43">
            <a:extLst>
              <a:ext uri="{FF2B5EF4-FFF2-40B4-BE49-F238E27FC236}">
                <a16:creationId xmlns:a16="http://schemas.microsoft.com/office/drawing/2014/main" id="{055550E5-B27A-4D16-81FC-F371C2150368}"/>
              </a:ext>
            </a:extLst>
          </p:cNvPr>
          <p:cNvSpPr/>
          <p:nvPr/>
        </p:nvSpPr>
        <p:spPr>
          <a:xfrm>
            <a:off x="5254074" y="1719651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CH311H/</a:t>
            </a:r>
          </a:p>
          <a:p>
            <a:pPr algn="ctr"/>
            <a:r>
              <a:rPr lang="en-US" altLang="zh-TW" sz="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CH245D/CH245F</a:t>
            </a:r>
          </a:p>
        </p:txBody>
      </p:sp>
      <p:sp>
        <p:nvSpPr>
          <p:cNvPr id="45" name="流程圖: 文件 44">
            <a:hlinkClick r:id="rId3" action="ppaction://hlinksldjump"/>
            <a:extLst>
              <a:ext uri="{FF2B5EF4-FFF2-40B4-BE49-F238E27FC236}">
                <a16:creationId xmlns:a16="http://schemas.microsoft.com/office/drawing/2014/main" id="{944C91C2-54F0-4167-9B00-058C69B17C37}"/>
              </a:ext>
            </a:extLst>
          </p:cNvPr>
          <p:cNvSpPr/>
          <p:nvPr/>
        </p:nvSpPr>
        <p:spPr>
          <a:xfrm>
            <a:off x="5193843" y="1767283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熱科學</a:t>
            </a:r>
          </a:p>
        </p:txBody>
      </p:sp>
      <p:sp>
        <p:nvSpPr>
          <p:cNvPr id="48" name="流程圖: 文件 47">
            <a:extLst>
              <a:ext uri="{FF2B5EF4-FFF2-40B4-BE49-F238E27FC236}">
                <a16:creationId xmlns:a16="http://schemas.microsoft.com/office/drawing/2014/main" id="{0303D961-DFDC-46D7-AC3F-40F6FBCB12E7}"/>
              </a:ext>
            </a:extLst>
          </p:cNvPr>
          <p:cNvSpPr/>
          <p:nvPr/>
        </p:nvSpPr>
        <p:spPr>
          <a:xfrm>
            <a:off x="3107995" y="225978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CH054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9" name="流程圖: 文件 48">
            <a:extLst>
              <a:ext uri="{FF2B5EF4-FFF2-40B4-BE49-F238E27FC236}">
                <a16:creationId xmlns:a16="http://schemas.microsoft.com/office/drawing/2014/main" id="{1259E220-1261-423F-A685-CAC6CCD990D1}"/>
              </a:ext>
            </a:extLst>
          </p:cNvPr>
          <p:cNvSpPr/>
          <p:nvPr/>
        </p:nvSpPr>
        <p:spPr>
          <a:xfrm>
            <a:off x="3074866" y="2304029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CH241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0" name="流程圖: 文件 49">
            <a:hlinkClick r:id="rId5" action="ppaction://hlinksldjump"/>
            <a:extLst>
              <a:ext uri="{FF2B5EF4-FFF2-40B4-BE49-F238E27FC236}">
                <a16:creationId xmlns:a16="http://schemas.microsoft.com/office/drawing/2014/main" id="{A06A1E45-2B97-4355-B844-D0BB6E60357E}"/>
              </a:ext>
            </a:extLst>
          </p:cNvPr>
          <p:cNvSpPr/>
          <p:nvPr/>
        </p:nvSpPr>
        <p:spPr>
          <a:xfrm>
            <a:off x="3028504" y="2348278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化學工程</a:t>
            </a:r>
          </a:p>
        </p:txBody>
      </p:sp>
      <p:sp>
        <p:nvSpPr>
          <p:cNvPr id="52" name="流程圖: 文件 51">
            <a:extLst>
              <a:ext uri="{FF2B5EF4-FFF2-40B4-BE49-F238E27FC236}">
                <a16:creationId xmlns:a16="http://schemas.microsoft.com/office/drawing/2014/main" id="{C45B3FCE-8BC4-452E-B430-3C9410321D98}"/>
              </a:ext>
            </a:extLst>
          </p:cNvPr>
          <p:cNvSpPr/>
          <p:nvPr/>
        </p:nvSpPr>
        <p:spPr>
          <a:xfrm>
            <a:off x="5237946" y="6192009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ME379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3" name="流程圖: 文件 52">
            <a:hlinkClick r:id="rId6" action="ppaction://hlinksldjump"/>
            <a:extLst>
              <a:ext uri="{FF2B5EF4-FFF2-40B4-BE49-F238E27FC236}">
                <a16:creationId xmlns:a16="http://schemas.microsoft.com/office/drawing/2014/main" id="{36899B14-232D-4321-8F35-1E276DB905E5}"/>
              </a:ext>
            </a:extLst>
          </p:cNvPr>
          <p:cNvSpPr/>
          <p:nvPr/>
        </p:nvSpPr>
        <p:spPr>
          <a:xfrm>
            <a:off x="5183852" y="6238393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機構設計與加工</a:t>
            </a:r>
          </a:p>
        </p:txBody>
      </p:sp>
      <p:sp>
        <p:nvSpPr>
          <p:cNvPr id="55" name="流程圖: 文件 54">
            <a:extLst>
              <a:ext uri="{FF2B5EF4-FFF2-40B4-BE49-F238E27FC236}">
                <a16:creationId xmlns:a16="http://schemas.microsoft.com/office/drawing/2014/main" id="{0DFF5810-7FB9-4235-93F7-70DD15134BA0}"/>
              </a:ext>
            </a:extLst>
          </p:cNvPr>
          <p:cNvSpPr/>
          <p:nvPr/>
        </p:nvSpPr>
        <p:spPr>
          <a:xfrm>
            <a:off x="5411673" y="5041892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BE170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6" name="流程圖: 文件 55">
            <a:extLst>
              <a:ext uri="{FF2B5EF4-FFF2-40B4-BE49-F238E27FC236}">
                <a16:creationId xmlns:a16="http://schemas.microsoft.com/office/drawing/2014/main" id="{9B911C8C-C2F5-40F5-B9C5-D307B4DC47E6}"/>
              </a:ext>
            </a:extLst>
          </p:cNvPr>
          <p:cNvSpPr/>
          <p:nvPr/>
        </p:nvSpPr>
        <p:spPr>
          <a:xfrm>
            <a:off x="5366345" y="508865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CS220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7" name="流程圖: 文件 56">
            <a:extLst>
              <a:ext uri="{FF2B5EF4-FFF2-40B4-BE49-F238E27FC236}">
                <a16:creationId xmlns:a16="http://schemas.microsoft.com/office/drawing/2014/main" id="{CD53D77F-E831-4195-BADC-99ED5DBCD245}"/>
              </a:ext>
            </a:extLst>
          </p:cNvPr>
          <p:cNvSpPr/>
          <p:nvPr/>
        </p:nvSpPr>
        <p:spPr>
          <a:xfrm>
            <a:off x="5321634" y="5132515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CE170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8" name="流程圖: 文件 57">
            <a:extLst>
              <a:ext uri="{FF2B5EF4-FFF2-40B4-BE49-F238E27FC236}">
                <a16:creationId xmlns:a16="http://schemas.microsoft.com/office/drawing/2014/main" id="{4724D660-48CD-4FB5-A852-0FC730D7BC50}"/>
              </a:ext>
            </a:extLst>
          </p:cNvPr>
          <p:cNvSpPr/>
          <p:nvPr/>
        </p:nvSpPr>
        <p:spPr>
          <a:xfrm>
            <a:off x="5284434" y="517638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CH318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9" name="流程圖: 文件 58">
            <a:extLst>
              <a:ext uri="{FF2B5EF4-FFF2-40B4-BE49-F238E27FC236}">
                <a16:creationId xmlns:a16="http://schemas.microsoft.com/office/drawing/2014/main" id="{2235BD0E-44CD-4365-A640-646E6C0293A0}"/>
              </a:ext>
            </a:extLst>
          </p:cNvPr>
          <p:cNvSpPr/>
          <p:nvPr/>
        </p:nvSpPr>
        <p:spPr>
          <a:xfrm>
            <a:off x="5233647" y="5219316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ME057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2" name="流程圖: 文件 61">
            <a:hlinkClick r:id="rId6" action="ppaction://hlinksldjump"/>
            <a:extLst>
              <a:ext uri="{FF2B5EF4-FFF2-40B4-BE49-F238E27FC236}">
                <a16:creationId xmlns:a16="http://schemas.microsoft.com/office/drawing/2014/main" id="{C990CE80-C3BE-4779-AB4F-F876E1F8FBCD}"/>
              </a:ext>
            </a:extLst>
          </p:cNvPr>
          <p:cNvSpPr/>
          <p:nvPr/>
        </p:nvSpPr>
        <p:spPr>
          <a:xfrm>
            <a:off x="5176716" y="526890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程式語言</a:t>
            </a:r>
          </a:p>
        </p:txBody>
      </p:sp>
      <p:sp>
        <p:nvSpPr>
          <p:cNvPr id="63" name="流程圖: 文件 62">
            <a:extLst>
              <a:ext uri="{FF2B5EF4-FFF2-40B4-BE49-F238E27FC236}">
                <a16:creationId xmlns:a16="http://schemas.microsoft.com/office/drawing/2014/main" id="{17093753-AA6A-4925-A931-D911DADD9C55}"/>
              </a:ext>
            </a:extLst>
          </p:cNvPr>
          <p:cNvSpPr/>
          <p:nvPr/>
        </p:nvSpPr>
        <p:spPr>
          <a:xfrm>
            <a:off x="5413731" y="3852083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BE305G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4" name="流程圖: 文件 63">
            <a:extLst>
              <a:ext uri="{FF2B5EF4-FFF2-40B4-BE49-F238E27FC236}">
                <a16:creationId xmlns:a16="http://schemas.microsoft.com/office/drawing/2014/main" id="{14727C14-042B-4D55-8CFE-73F77235F158}"/>
              </a:ext>
            </a:extLst>
          </p:cNvPr>
          <p:cNvSpPr/>
          <p:nvPr/>
        </p:nvSpPr>
        <p:spPr>
          <a:xfrm>
            <a:off x="5359163" y="389137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CY240E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5" name="流程圖: 文件 64">
            <a:extLst>
              <a:ext uri="{FF2B5EF4-FFF2-40B4-BE49-F238E27FC236}">
                <a16:creationId xmlns:a16="http://schemas.microsoft.com/office/drawing/2014/main" id="{7B07CC6B-042A-4C2C-953E-8F30F849BEF9}"/>
              </a:ext>
            </a:extLst>
          </p:cNvPr>
          <p:cNvSpPr/>
          <p:nvPr/>
        </p:nvSpPr>
        <p:spPr>
          <a:xfrm>
            <a:off x="5304595" y="3935952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CY248E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6" name="流程圖: 文件 65">
            <a:extLst>
              <a:ext uri="{FF2B5EF4-FFF2-40B4-BE49-F238E27FC236}">
                <a16:creationId xmlns:a16="http://schemas.microsoft.com/office/drawing/2014/main" id="{E8A15619-168E-4856-BC21-E26841C89F1D}"/>
              </a:ext>
            </a:extLst>
          </p:cNvPr>
          <p:cNvSpPr/>
          <p:nvPr/>
        </p:nvSpPr>
        <p:spPr>
          <a:xfrm>
            <a:off x="5256394" y="3989408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ME372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9" name="流程圖: 文件 68">
            <a:hlinkClick r:id="rId3" action="ppaction://hlinksldjump"/>
            <a:extLst>
              <a:ext uri="{FF2B5EF4-FFF2-40B4-BE49-F238E27FC236}">
                <a16:creationId xmlns:a16="http://schemas.microsoft.com/office/drawing/2014/main" id="{862EE60F-D9AA-4A61-A552-168E61954FE0}"/>
              </a:ext>
            </a:extLst>
          </p:cNvPr>
          <p:cNvSpPr/>
          <p:nvPr/>
        </p:nvSpPr>
        <p:spPr>
          <a:xfrm>
            <a:off x="5205734" y="405548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材料科學</a:t>
            </a:r>
          </a:p>
        </p:txBody>
      </p:sp>
      <p:sp>
        <p:nvSpPr>
          <p:cNvPr id="72" name="流程圖: 文件 71">
            <a:extLst>
              <a:ext uri="{FF2B5EF4-FFF2-40B4-BE49-F238E27FC236}">
                <a16:creationId xmlns:a16="http://schemas.microsoft.com/office/drawing/2014/main" id="{61901143-7FFF-484B-97A8-56BA49131330}"/>
              </a:ext>
            </a:extLst>
          </p:cNvPr>
          <p:cNvSpPr/>
          <p:nvPr/>
        </p:nvSpPr>
        <p:spPr>
          <a:xfrm>
            <a:off x="3107007" y="4568637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ME511D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4" name="流程圖: 文件 73">
            <a:hlinkClick r:id="rId4" action="ppaction://hlinksldjump"/>
            <a:extLst>
              <a:ext uri="{FF2B5EF4-FFF2-40B4-BE49-F238E27FC236}">
                <a16:creationId xmlns:a16="http://schemas.microsoft.com/office/drawing/2014/main" id="{9FA1ABB8-CC42-4887-9E60-93E0B4C1D474}"/>
              </a:ext>
            </a:extLst>
          </p:cNvPr>
          <p:cNvSpPr/>
          <p:nvPr/>
        </p:nvSpPr>
        <p:spPr>
          <a:xfrm>
            <a:off x="3052439" y="4624859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機電整合與自動化應用</a:t>
            </a:r>
          </a:p>
        </p:txBody>
      </p:sp>
      <p:sp>
        <p:nvSpPr>
          <p:cNvPr id="76" name="流程圖: 文件 75">
            <a:extLst>
              <a:ext uri="{FF2B5EF4-FFF2-40B4-BE49-F238E27FC236}">
                <a16:creationId xmlns:a16="http://schemas.microsoft.com/office/drawing/2014/main" id="{C062E2F9-1A7C-4F12-9F1F-042D55652FFF}"/>
              </a:ext>
            </a:extLst>
          </p:cNvPr>
          <p:cNvSpPr/>
          <p:nvPr/>
        </p:nvSpPr>
        <p:spPr>
          <a:xfrm>
            <a:off x="3523207" y="877559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PH397E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7" name="流程圖: 文件 76">
            <a:extLst>
              <a:ext uri="{FF2B5EF4-FFF2-40B4-BE49-F238E27FC236}">
                <a16:creationId xmlns:a16="http://schemas.microsoft.com/office/drawing/2014/main" id="{62647FAD-AD08-4939-AB73-88D3CF5CFDB8}"/>
              </a:ext>
            </a:extLst>
          </p:cNvPr>
          <p:cNvSpPr/>
          <p:nvPr/>
        </p:nvSpPr>
        <p:spPr>
          <a:xfrm>
            <a:off x="3477068" y="919343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CS106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8" name="流程圖: 文件 77">
            <a:extLst>
              <a:ext uri="{FF2B5EF4-FFF2-40B4-BE49-F238E27FC236}">
                <a16:creationId xmlns:a16="http://schemas.microsoft.com/office/drawing/2014/main" id="{242A5B31-5424-42D5-91DE-5642BA6F08BF}"/>
              </a:ext>
            </a:extLst>
          </p:cNvPr>
          <p:cNvSpPr/>
          <p:nvPr/>
        </p:nvSpPr>
        <p:spPr>
          <a:xfrm>
            <a:off x="3434579" y="965057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ME271L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9" name="流程圖: 文件 78">
            <a:extLst>
              <a:ext uri="{FF2B5EF4-FFF2-40B4-BE49-F238E27FC236}">
                <a16:creationId xmlns:a16="http://schemas.microsoft.com/office/drawing/2014/main" id="{B8A1DFD1-AB2E-4C14-893A-4D60AC320F16}"/>
              </a:ext>
            </a:extLst>
          </p:cNvPr>
          <p:cNvSpPr/>
          <p:nvPr/>
        </p:nvSpPr>
        <p:spPr>
          <a:xfrm>
            <a:off x="3394835" y="1005349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EL201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0" name="流程圖: 文件 79">
            <a:extLst>
              <a:ext uri="{FF2B5EF4-FFF2-40B4-BE49-F238E27FC236}">
                <a16:creationId xmlns:a16="http://schemas.microsoft.com/office/drawing/2014/main" id="{B64FF0FD-D404-42CC-9FBB-031BF99B9E06}"/>
              </a:ext>
            </a:extLst>
          </p:cNvPr>
          <p:cNvSpPr/>
          <p:nvPr/>
        </p:nvSpPr>
        <p:spPr>
          <a:xfrm>
            <a:off x="3343910" y="1054604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EE380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1" name="流程圖: 文件 80">
            <a:extLst>
              <a:ext uri="{FF2B5EF4-FFF2-40B4-BE49-F238E27FC236}">
                <a16:creationId xmlns:a16="http://schemas.microsoft.com/office/drawing/2014/main" id="{5DF7E866-E9C6-4ACB-81AE-F29993062E1F}"/>
              </a:ext>
            </a:extLst>
          </p:cNvPr>
          <p:cNvSpPr/>
          <p:nvPr/>
        </p:nvSpPr>
        <p:spPr>
          <a:xfrm>
            <a:off x="3306283" y="1094975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BE205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2" name="流程圖: 文件 81">
            <a:extLst>
              <a:ext uri="{FF2B5EF4-FFF2-40B4-BE49-F238E27FC236}">
                <a16:creationId xmlns:a16="http://schemas.microsoft.com/office/drawing/2014/main" id="{A65F3485-ACB7-443D-96F3-12AB75011CF2}"/>
              </a:ext>
            </a:extLst>
          </p:cNvPr>
          <p:cNvSpPr/>
          <p:nvPr/>
        </p:nvSpPr>
        <p:spPr>
          <a:xfrm>
            <a:off x="3263366" y="1143129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BE303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3" name="流程圖: 文件 82">
            <a:extLst>
              <a:ext uri="{FF2B5EF4-FFF2-40B4-BE49-F238E27FC236}">
                <a16:creationId xmlns:a16="http://schemas.microsoft.com/office/drawing/2014/main" id="{09647465-E077-468B-917D-397FE1FD60BB}"/>
              </a:ext>
            </a:extLst>
          </p:cNvPr>
          <p:cNvSpPr/>
          <p:nvPr/>
        </p:nvSpPr>
        <p:spPr>
          <a:xfrm>
            <a:off x="3214353" y="1182988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EL221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4" name="流程圖: 文件 83">
            <a:extLst>
              <a:ext uri="{FF2B5EF4-FFF2-40B4-BE49-F238E27FC236}">
                <a16:creationId xmlns:a16="http://schemas.microsoft.com/office/drawing/2014/main" id="{0E5AA4A7-B842-4F66-A5AA-A9006608FE63}"/>
              </a:ext>
            </a:extLst>
          </p:cNvPr>
          <p:cNvSpPr/>
          <p:nvPr/>
        </p:nvSpPr>
        <p:spPr>
          <a:xfrm>
            <a:off x="3177118" y="1229679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EE381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5" name="流程圖: 文件 84">
            <a:extLst>
              <a:ext uri="{FF2B5EF4-FFF2-40B4-BE49-F238E27FC236}">
                <a16:creationId xmlns:a16="http://schemas.microsoft.com/office/drawing/2014/main" id="{391927FA-6CEE-4057-824A-6970C6518F71}"/>
              </a:ext>
            </a:extLst>
          </p:cNvPr>
          <p:cNvSpPr/>
          <p:nvPr/>
        </p:nvSpPr>
        <p:spPr>
          <a:xfrm>
            <a:off x="3121721" y="127637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EL255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6" name="流程圖: 文件 85">
            <a:extLst>
              <a:ext uri="{FF2B5EF4-FFF2-40B4-BE49-F238E27FC236}">
                <a16:creationId xmlns:a16="http://schemas.microsoft.com/office/drawing/2014/main" id="{904B05E1-C186-4151-B246-FEBED0AE1D93}"/>
              </a:ext>
            </a:extLst>
          </p:cNvPr>
          <p:cNvSpPr/>
          <p:nvPr/>
        </p:nvSpPr>
        <p:spPr>
          <a:xfrm>
            <a:off x="3081438" y="1329592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EE255G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7" name="流程圖: 文件 86">
            <a:hlinkClick r:id="rId5" action="ppaction://hlinksldjump"/>
            <a:extLst>
              <a:ext uri="{FF2B5EF4-FFF2-40B4-BE49-F238E27FC236}">
                <a16:creationId xmlns:a16="http://schemas.microsoft.com/office/drawing/2014/main" id="{BC417EF1-5621-46AF-BB3F-A62E3B31936F}"/>
              </a:ext>
            </a:extLst>
          </p:cNvPr>
          <p:cNvSpPr/>
          <p:nvPr/>
        </p:nvSpPr>
        <p:spPr>
          <a:xfrm>
            <a:off x="3028504" y="1375968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電子學</a:t>
            </a:r>
          </a:p>
        </p:txBody>
      </p:sp>
      <p:sp>
        <p:nvSpPr>
          <p:cNvPr id="90" name="流程圖: 文件 89">
            <a:extLst>
              <a:ext uri="{FF2B5EF4-FFF2-40B4-BE49-F238E27FC236}">
                <a16:creationId xmlns:a16="http://schemas.microsoft.com/office/drawing/2014/main" id="{D7A1FF6F-FFAB-4C59-9A88-932D5E99EC3E}"/>
              </a:ext>
            </a:extLst>
          </p:cNvPr>
          <p:cNvSpPr/>
          <p:nvPr/>
        </p:nvSpPr>
        <p:spPr>
          <a:xfrm>
            <a:off x="3202794" y="5651596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CY468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1" name="流程圖: 文件 90">
            <a:extLst>
              <a:ext uri="{FF2B5EF4-FFF2-40B4-BE49-F238E27FC236}">
                <a16:creationId xmlns:a16="http://schemas.microsoft.com/office/drawing/2014/main" id="{A87F7D91-34D8-4CB8-B705-67115E8149B1}"/>
              </a:ext>
            </a:extLst>
          </p:cNvPr>
          <p:cNvSpPr/>
          <p:nvPr/>
        </p:nvSpPr>
        <p:spPr>
          <a:xfrm>
            <a:off x="3154783" y="569798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ME398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2" name="流程圖: 文件 91">
            <a:extLst>
              <a:ext uri="{FF2B5EF4-FFF2-40B4-BE49-F238E27FC236}">
                <a16:creationId xmlns:a16="http://schemas.microsoft.com/office/drawing/2014/main" id="{CA94C546-9ACB-4A61-AD14-4726C271C906}"/>
              </a:ext>
            </a:extLst>
          </p:cNvPr>
          <p:cNvSpPr/>
          <p:nvPr/>
        </p:nvSpPr>
        <p:spPr>
          <a:xfrm>
            <a:off x="3096929" y="5738351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ME409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3" name="流程圖: 文件 92">
            <a:hlinkClick r:id="rId4" action="ppaction://hlinksldjump"/>
            <a:extLst>
              <a:ext uri="{FF2B5EF4-FFF2-40B4-BE49-F238E27FC236}">
                <a16:creationId xmlns:a16="http://schemas.microsoft.com/office/drawing/2014/main" id="{F6F92BC0-1D12-4BA4-B402-A1A834BD2148}"/>
              </a:ext>
            </a:extLst>
          </p:cNvPr>
          <p:cNvSpPr/>
          <p:nvPr/>
        </p:nvSpPr>
        <p:spPr>
          <a:xfrm>
            <a:off x="3050790" y="5786221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感測技術基礎科學</a:t>
            </a:r>
          </a:p>
        </p:txBody>
      </p:sp>
      <p:sp>
        <p:nvSpPr>
          <p:cNvPr id="97" name="流程圖: 文件 96">
            <a:extLst>
              <a:ext uri="{FF2B5EF4-FFF2-40B4-BE49-F238E27FC236}">
                <a16:creationId xmlns:a16="http://schemas.microsoft.com/office/drawing/2014/main" id="{E5CD393E-2DE0-46E3-AC3D-538D1B6AA480}"/>
              </a:ext>
            </a:extLst>
          </p:cNvPr>
          <p:cNvSpPr/>
          <p:nvPr/>
        </p:nvSpPr>
        <p:spPr>
          <a:xfrm>
            <a:off x="7886339" y="574105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ME676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8" name="流程圖: 文件 97">
            <a:extLst>
              <a:ext uri="{FF2B5EF4-FFF2-40B4-BE49-F238E27FC236}">
                <a16:creationId xmlns:a16="http://schemas.microsoft.com/office/drawing/2014/main" id="{314D3036-E70B-42AE-8F5E-3522DE368181}"/>
              </a:ext>
            </a:extLst>
          </p:cNvPr>
          <p:cNvSpPr/>
          <p:nvPr/>
        </p:nvSpPr>
        <p:spPr>
          <a:xfrm>
            <a:off x="7823076" y="629245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EL340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9" name="流程圖: 文件 98">
            <a:extLst>
              <a:ext uri="{FF2B5EF4-FFF2-40B4-BE49-F238E27FC236}">
                <a16:creationId xmlns:a16="http://schemas.microsoft.com/office/drawing/2014/main" id="{3B8C3E83-C84F-4053-B747-A53EC683C475}"/>
              </a:ext>
            </a:extLst>
          </p:cNvPr>
          <p:cNvSpPr/>
          <p:nvPr/>
        </p:nvSpPr>
        <p:spPr>
          <a:xfrm>
            <a:off x="7754466" y="704406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EL480R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0" name="流程圖: 文件 99">
            <a:extLst>
              <a:ext uri="{FF2B5EF4-FFF2-40B4-BE49-F238E27FC236}">
                <a16:creationId xmlns:a16="http://schemas.microsoft.com/office/drawing/2014/main" id="{75E613F2-DAF1-4DCD-BAE7-83D1A20D215C}"/>
              </a:ext>
            </a:extLst>
          </p:cNvPr>
          <p:cNvSpPr/>
          <p:nvPr/>
        </p:nvSpPr>
        <p:spPr>
          <a:xfrm>
            <a:off x="7695530" y="764868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ME704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1" name="流程圖: 文件 100">
            <a:hlinkClick r:id="rId7" action="ppaction://hlinksldjump"/>
            <a:extLst>
              <a:ext uri="{FF2B5EF4-FFF2-40B4-BE49-F238E27FC236}">
                <a16:creationId xmlns:a16="http://schemas.microsoft.com/office/drawing/2014/main" id="{4EC8A01F-EDBD-4CD2-8D38-D81816D0D558}"/>
              </a:ext>
            </a:extLst>
          </p:cNvPr>
          <p:cNvSpPr/>
          <p:nvPr/>
        </p:nvSpPr>
        <p:spPr>
          <a:xfrm>
            <a:off x="7622560" y="805204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</a:t>
            </a:r>
          </a:p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元件</a:t>
            </a:r>
          </a:p>
        </p:txBody>
      </p:sp>
      <p:sp>
        <p:nvSpPr>
          <p:cNvPr id="103" name="流程圖: 文件 102">
            <a:extLst>
              <a:ext uri="{FF2B5EF4-FFF2-40B4-BE49-F238E27FC236}">
                <a16:creationId xmlns:a16="http://schemas.microsoft.com/office/drawing/2014/main" id="{36D35493-CD57-452A-BE28-ED1FD15F6C94}"/>
              </a:ext>
            </a:extLst>
          </p:cNvPr>
          <p:cNvSpPr/>
          <p:nvPr/>
        </p:nvSpPr>
        <p:spPr>
          <a:xfrm>
            <a:off x="9858575" y="459443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ME305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4" name="流程圖: 文件 103">
            <a:extLst>
              <a:ext uri="{FF2B5EF4-FFF2-40B4-BE49-F238E27FC236}">
                <a16:creationId xmlns:a16="http://schemas.microsoft.com/office/drawing/2014/main" id="{359FF459-F911-4046-BEC2-80B8E1340D14}"/>
              </a:ext>
            </a:extLst>
          </p:cNvPr>
          <p:cNvSpPr/>
          <p:nvPr/>
        </p:nvSpPr>
        <p:spPr>
          <a:xfrm>
            <a:off x="9795912" y="4654888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EN001D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5" name="流程圖: 文件 104">
            <a:extLst>
              <a:ext uri="{FF2B5EF4-FFF2-40B4-BE49-F238E27FC236}">
                <a16:creationId xmlns:a16="http://schemas.microsoft.com/office/drawing/2014/main" id="{A118A102-F4FD-480D-81EC-48FB08BE5521}"/>
              </a:ext>
            </a:extLst>
          </p:cNvPr>
          <p:cNvSpPr/>
          <p:nvPr/>
        </p:nvSpPr>
        <p:spPr>
          <a:xfrm>
            <a:off x="9733249" y="4715346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CH310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8" name="流程圖: 文件 107">
            <a:extLst>
              <a:ext uri="{FF2B5EF4-FFF2-40B4-BE49-F238E27FC236}">
                <a16:creationId xmlns:a16="http://schemas.microsoft.com/office/drawing/2014/main" id="{DEB4D4AC-E490-4D3B-B965-7CEB439F7477}"/>
              </a:ext>
            </a:extLst>
          </p:cNvPr>
          <p:cNvSpPr/>
          <p:nvPr/>
        </p:nvSpPr>
        <p:spPr>
          <a:xfrm>
            <a:off x="9676290" y="4762955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CH762R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9" name="流程圖: 文件 108">
            <a:hlinkClick r:id="rId8" action="ppaction://hlinksldjump"/>
            <a:extLst>
              <a:ext uri="{FF2B5EF4-FFF2-40B4-BE49-F238E27FC236}">
                <a16:creationId xmlns:a16="http://schemas.microsoft.com/office/drawing/2014/main" id="{BCEB3AF5-1325-41F2-B1E9-8DC4FD11B4D2}"/>
              </a:ext>
            </a:extLst>
          </p:cNvPr>
          <p:cNvSpPr/>
          <p:nvPr/>
        </p:nvSpPr>
        <p:spPr>
          <a:xfrm>
            <a:off x="9614816" y="4820231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流體力學</a:t>
            </a:r>
          </a:p>
        </p:txBody>
      </p:sp>
      <p:sp>
        <p:nvSpPr>
          <p:cNvPr id="113" name="流程圖: 文件 112">
            <a:extLst>
              <a:ext uri="{FF2B5EF4-FFF2-40B4-BE49-F238E27FC236}">
                <a16:creationId xmlns:a16="http://schemas.microsoft.com/office/drawing/2014/main" id="{8FB3229B-B6DD-426B-A05A-5D9C197C3E63}"/>
              </a:ext>
            </a:extLst>
          </p:cNvPr>
          <p:cNvSpPr/>
          <p:nvPr/>
        </p:nvSpPr>
        <p:spPr>
          <a:xfrm>
            <a:off x="7762048" y="1744351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ME704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4" name="流程圖: 文件 113">
            <a:extLst>
              <a:ext uri="{FF2B5EF4-FFF2-40B4-BE49-F238E27FC236}">
                <a16:creationId xmlns:a16="http://schemas.microsoft.com/office/drawing/2014/main" id="{042BFDAC-4E66-468D-B3AB-28133D4499C3}"/>
              </a:ext>
            </a:extLst>
          </p:cNvPr>
          <p:cNvSpPr/>
          <p:nvPr/>
        </p:nvSpPr>
        <p:spPr>
          <a:xfrm>
            <a:off x="7690663" y="1815938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EL497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5" name="流程圖: 文件 114">
            <a:hlinkClick r:id="rId7" action="ppaction://hlinksldjump"/>
            <a:extLst>
              <a:ext uri="{FF2B5EF4-FFF2-40B4-BE49-F238E27FC236}">
                <a16:creationId xmlns:a16="http://schemas.microsoft.com/office/drawing/2014/main" id="{C9559D2A-C85B-465B-9F06-736D14B5810B}"/>
              </a:ext>
            </a:extLst>
          </p:cNvPr>
          <p:cNvSpPr/>
          <p:nvPr/>
        </p:nvSpPr>
        <p:spPr>
          <a:xfrm>
            <a:off x="7626655" y="1882942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量測原理</a:t>
            </a:r>
          </a:p>
        </p:txBody>
      </p:sp>
      <p:sp>
        <p:nvSpPr>
          <p:cNvPr id="118" name="流程圖: 文件 117">
            <a:extLst>
              <a:ext uri="{FF2B5EF4-FFF2-40B4-BE49-F238E27FC236}">
                <a16:creationId xmlns:a16="http://schemas.microsoft.com/office/drawing/2014/main" id="{4D11D44A-51A8-4A5B-ABC0-FD93C41335D9}"/>
              </a:ext>
            </a:extLst>
          </p:cNvPr>
          <p:cNvSpPr/>
          <p:nvPr/>
        </p:nvSpPr>
        <p:spPr>
          <a:xfrm>
            <a:off x="9659166" y="2305753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EL691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9" name="流程圖: 文件 118">
            <a:hlinkClick r:id="rId8" action="ppaction://hlinksldjump"/>
            <a:extLst>
              <a:ext uri="{FF2B5EF4-FFF2-40B4-BE49-F238E27FC236}">
                <a16:creationId xmlns:a16="http://schemas.microsoft.com/office/drawing/2014/main" id="{0871C3F8-4E3D-49C5-959A-6977BBE50FA1}"/>
              </a:ext>
            </a:extLst>
          </p:cNvPr>
          <p:cNvSpPr/>
          <p:nvPr/>
        </p:nvSpPr>
        <p:spPr>
          <a:xfrm>
            <a:off x="9610965" y="2367276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薄膜工程</a:t>
            </a:r>
          </a:p>
        </p:txBody>
      </p:sp>
      <p:sp>
        <p:nvSpPr>
          <p:cNvPr id="121" name="流程圖: 文件 120">
            <a:extLst>
              <a:ext uri="{FF2B5EF4-FFF2-40B4-BE49-F238E27FC236}">
                <a16:creationId xmlns:a16="http://schemas.microsoft.com/office/drawing/2014/main" id="{384CEAE3-624F-4A28-B421-926965794929}"/>
              </a:ext>
            </a:extLst>
          </p:cNvPr>
          <p:cNvSpPr/>
          <p:nvPr/>
        </p:nvSpPr>
        <p:spPr>
          <a:xfrm>
            <a:off x="7859790" y="2840987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MA204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2" name="流程圖: 文件 121">
            <a:extLst>
              <a:ext uri="{FF2B5EF4-FFF2-40B4-BE49-F238E27FC236}">
                <a16:creationId xmlns:a16="http://schemas.microsoft.com/office/drawing/2014/main" id="{F8B945E6-D627-4E90-94C3-19673C4958CA}"/>
              </a:ext>
            </a:extLst>
          </p:cNvPr>
          <p:cNvSpPr/>
          <p:nvPr/>
        </p:nvSpPr>
        <p:spPr>
          <a:xfrm>
            <a:off x="7816047" y="2882317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ME908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3" name="流程圖: 文件 122">
            <a:extLst>
              <a:ext uri="{FF2B5EF4-FFF2-40B4-BE49-F238E27FC236}">
                <a16:creationId xmlns:a16="http://schemas.microsoft.com/office/drawing/2014/main" id="{675C8583-5836-4D1D-8F16-DEEBA124F526}"/>
              </a:ext>
            </a:extLst>
          </p:cNvPr>
          <p:cNvSpPr/>
          <p:nvPr/>
        </p:nvSpPr>
        <p:spPr>
          <a:xfrm>
            <a:off x="7772304" y="2927535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EL440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4" name="流程圖: 文件 123">
            <a:extLst>
              <a:ext uri="{FF2B5EF4-FFF2-40B4-BE49-F238E27FC236}">
                <a16:creationId xmlns:a16="http://schemas.microsoft.com/office/drawing/2014/main" id="{191BFA8C-54C2-4E7B-A647-79A48362F5C8}"/>
              </a:ext>
            </a:extLst>
          </p:cNvPr>
          <p:cNvSpPr/>
          <p:nvPr/>
        </p:nvSpPr>
        <p:spPr>
          <a:xfrm>
            <a:off x="7726099" y="2967943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MA899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5" name="流程圖: 文件 124">
            <a:extLst>
              <a:ext uri="{FF2B5EF4-FFF2-40B4-BE49-F238E27FC236}">
                <a16:creationId xmlns:a16="http://schemas.microsoft.com/office/drawing/2014/main" id="{FC6EF952-BB8C-457C-A964-4BCF6C553295}"/>
              </a:ext>
            </a:extLst>
          </p:cNvPr>
          <p:cNvSpPr/>
          <p:nvPr/>
        </p:nvSpPr>
        <p:spPr>
          <a:xfrm>
            <a:off x="7670006" y="3009711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IE451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6" name="流程圖: 文件 125">
            <a:hlinkClick r:id="rId7" action="ppaction://hlinksldjump"/>
            <a:extLst>
              <a:ext uri="{FF2B5EF4-FFF2-40B4-BE49-F238E27FC236}">
                <a16:creationId xmlns:a16="http://schemas.microsoft.com/office/drawing/2014/main" id="{8D02824D-F6DC-4E78-B909-508A681F7FCA}"/>
              </a:ext>
            </a:extLst>
          </p:cNvPr>
          <p:cNvSpPr/>
          <p:nvPr/>
        </p:nvSpPr>
        <p:spPr>
          <a:xfrm>
            <a:off x="7623801" y="306052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實驗設計與統計應用</a:t>
            </a:r>
          </a:p>
        </p:txBody>
      </p:sp>
      <p:sp>
        <p:nvSpPr>
          <p:cNvPr id="131" name="流程圖: 文件 130">
            <a:extLst>
              <a:ext uri="{FF2B5EF4-FFF2-40B4-BE49-F238E27FC236}">
                <a16:creationId xmlns:a16="http://schemas.microsoft.com/office/drawing/2014/main" id="{32DDD535-901B-47D1-A12A-E734871F90C8}"/>
              </a:ext>
            </a:extLst>
          </p:cNvPr>
          <p:cNvSpPr/>
          <p:nvPr/>
        </p:nvSpPr>
        <p:spPr>
          <a:xfrm>
            <a:off x="8066092" y="5452280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CY640V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2" name="流程圖: 文件 131">
            <a:extLst>
              <a:ext uri="{FF2B5EF4-FFF2-40B4-BE49-F238E27FC236}">
                <a16:creationId xmlns:a16="http://schemas.microsoft.com/office/drawing/2014/main" id="{6F945ADC-793F-4153-B072-D7E1DE22656A}"/>
              </a:ext>
            </a:extLst>
          </p:cNvPr>
          <p:cNvSpPr/>
          <p:nvPr/>
        </p:nvSpPr>
        <p:spPr>
          <a:xfrm>
            <a:off x="8009161" y="5509250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CY640R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3" name="流程圖: 文件 132">
            <a:extLst>
              <a:ext uri="{FF2B5EF4-FFF2-40B4-BE49-F238E27FC236}">
                <a16:creationId xmlns:a16="http://schemas.microsoft.com/office/drawing/2014/main" id="{EAFA7FC2-8D4C-4E96-8D50-8B40BEB512AF}"/>
              </a:ext>
            </a:extLst>
          </p:cNvPr>
          <p:cNvSpPr/>
          <p:nvPr/>
        </p:nvSpPr>
        <p:spPr>
          <a:xfrm>
            <a:off x="7962049" y="5560059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CY640r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4" name="流程圖: 文件 133">
            <a:extLst>
              <a:ext uri="{FF2B5EF4-FFF2-40B4-BE49-F238E27FC236}">
                <a16:creationId xmlns:a16="http://schemas.microsoft.com/office/drawing/2014/main" id="{9AD67CBA-0AD5-4720-AF79-D7472189F53B}"/>
              </a:ext>
            </a:extLst>
          </p:cNvPr>
          <p:cNvSpPr/>
          <p:nvPr/>
        </p:nvSpPr>
        <p:spPr>
          <a:xfrm>
            <a:off x="7914937" y="5612025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CY302R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5" name="流程圖: 文件 134">
            <a:extLst>
              <a:ext uri="{FF2B5EF4-FFF2-40B4-BE49-F238E27FC236}">
                <a16:creationId xmlns:a16="http://schemas.microsoft.com/office/drawing/2014/main" id="{538177C7-830C-444E-9C2D-C9CCC93E213B}"/>
              </a:ext>
            </a:extLst>
          </p:cNvPr>
          <p:cNvSpPr/>
          <p:nvPr/>
        </p:nvSpPr>
        <p:spPr>
          <a:xfrm>
            <a:off x="7866256" y="5656704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CY302r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9" name="流程圖: 文件 138">
            <a:extLst>
              <a:ext uri="{FF2B5EF4-FFF2-40B4-BE49-F238E27FC236}">
                <a16:creationId xmlns:a16="http://schemas.microsoft.com/office/drawing/2014/main" id="{272E4F8C-3BD2-431D-B9DC-73D91571D106}"/>
              </a:ext>
            </a:extLst>
          </p:cNvPr>
          <p:cNvSpPr/>
          <p:nvPr/>
        </p:nvSpPr>
        <p:spPr>
          <a:xfrm>
            <a:off x="7807614" y="412799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IE302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0" name="流程圖: 文件 139">
            <a:extLst>
              <a:ext uri="{FF2B5EF4-FFF2-40B4-BE49-F238E27FC236}">
                <a16:creationId xmlns:a16="http://schemas.microsoft.com/office/drawing/2014/main" id="{C01A0405-C2EE-412D-941C-6E48A0DEC22C}"/>
              </a:ext>
            </a:extLst>
          </p:cNvPr>
          <p:cNvSpPr/>
          <p:nvPr/>
        </p:nvSpPr>
        <p:spPr>
          <a:xfrm>
            <a:off x="7745955" y="4204992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IE527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1" name="流程圖: 文件 140">
            <a:extLst>
              <a:ext uri="{FF2B5EF4-FFF2-40B4-BE49-F238E27FC236}">
                <a16:creationId xmlns:a16="http://schemas.microsoft.com/office/drawing/2014/main" id="{7E78E1C7-7DEF-47A5-90DA-420979CFD384}"/>
              </a:ext>
            </a:extLst>
          </p:cNvPr>
          <p:cNvSpPr/>
          <p:nvPr/>
        </p:nvSpPr>
        <p:spPr>
          <a:xfrm>
            <a:off x="7701936" y="4249006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ME733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2" name="流程圖: 文件 141">
            <a:hlinkClick r:id="rId7" action="ppaction://hlinksldjump"/>
            <a:extLst>
              <a:ext uri="{FF2B5EF4-FFF2-40B4-BE49-F238E27FC236}">
                <a16:creationId xmlns:a16="http://schemas.microsoft.com/office/drawing/2014/main" id="{BA0625BF-7B4D-4969-8D29-3FD9D63C9E70}"/>
              </a:ext>
            </a:extLst>
          </p:cNvPr>
          <p:cNvSpPr/>
          <p:nvPr/>
        </p:nvSpPr>
        <p:spPr>
          <a:xfrm>
            <a:off x="7640462" y="4300941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智慧製造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概論</a:t>
            </a:r>
          </a:p>
        </p:txBody>
      </p:sp>
      <p:sp>
        <p:nvSpPr>
          <p:cNvPr id="11" name="流程圖: 文件 10">
            <a:extLst>
              <a:ext uri="{FF2B5EF4-FFF2-40B4-BE49-F238E27FC236}">
                <a16:creationId xmlns:a16="http://schemas.microsoft.com/office/drawing/2014/main" id="{FDB5EEB4-A32D-4CB7-8954-E78C1562DA9F}"/>
              </a:ext>
            </a:extLst>
          </p:cNvPr>
          <p:cNvSpPr/>
          <p:nvPr/>
        </p:nvSpPr>
        <p:spPr>
          <a:xfrm>
            <a:off x="274118" y="1908059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EE218D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5" name="流程圖: 文件 144">
            <a:extLst>
              <a:ext uri="{FF2B5EF4-FFF2-40B4-BE49-F238E27FC236}">
                <a16:creationId xmlns:a16="http://schemas.microsoft.com/office/drawing/2014/main" id="{4180AA34-E638-4462-9007-D956B9864217}"/>
              </a:ext>
            </a:extLst>
          </p:cNvPr>
          <p:cNvSpPr/>
          <p:nvPr/>
        </p:nvSpPr>
        <p:spPr>
          <a:xfrm>
            <a:off x="9676290" y="1141372"/>
            <a:ext cx="1074310" cy="605836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CH763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6" name="流程圖: 文件 145">
            <a:hlinkClick r:id="rId8" action="ppaction://hlinksldjump"/>
            <a:extLst>
              <a:ext uri="{FF2B5EF4-FFF2-40B4-BE49-F238E27FC236}">
                <a16:creationId xmlns:a16="http://schemas.microsoft.com/office/drawing/2014/main" id="{4B77A9BA-59ED-4562-8E8A-601CC2AD607C}"/>
              </a:ext>
            </a:extLst>
          </p:cNvPr>
          <p:cNvSpPr/>
          <p:nvPr/>
        </p:nvSpPr>
        <p:spPr>
          <a:xfrm>
            <a:off x="9613027" y="1206822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電漿原理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與應用</a:t>
            </a:r>
          </a:p>
        </p:txBody>
      </p:sp>
      <p:sp>
        <p:nvSpPr>
          <p:cNvPr id="147" name="流程圖: 文件 146">
            <a:extLst>
              <a:ext uri="{FF2B5EF4-FFF2-40B4-BE49-F238E27FC236}">
                <a16:creationId xmlns:a16="http://schemas.microsoft.com/office/drawing/2014/main" id="{9F91856B-687A-49DC-8D83-33BBBA2543DF}"/>
              </a:ext>
            </a:extLst>
          </p:cNvPr>
          <p:cNvSpPr/>
          <p:nvPr/>
        </p:nvSpPr>
        <p:spPr>
          <a:xfrm>
            <a:off x="9712284" y="3377879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TSMC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8" name="流程圖: 文件 147">
            <a:extLst>
              <a:ext uri="{FF2B5EF4-FFF2-40B4-BE49-F238E27FC236}">
                <a16:creationId xmlns:a16="http://schemas.microsoft.com/office/drawing/2014/main" id="{899D5B6C-D1DA-463F-823E-DF7F750C2F24}"/>
              </a:ext>
            </a:extLst>
          </p:cNvPr>
          <p:cNvSpPr/>
          <p:nvPr/>
        </p:nvSpPr>
        <p:spPr>
          <a:xfrm>
            <a:off x="9659166" y="3435856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TSMC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9" name="流程圖: 文件 148">
            <a:hlinkClick r:id="rId8" action="ppaction://hlinksldjump"/>
            <a:extLst>
              <a:ext uri="{FF2B5EF4-FFF2-40B4-BE49-F238E27FC236}">
                <a16:creationId xmlns:a16="http://schemas.microsoft.com/office/drawing/2014/main" id="{5EEB6D18-0567-4107-9DD5-CD7637F9071A}"/>
              </a:ext>
            </a:extLst>
          </p:cNvPr>
          <p:cNvSpPr/>
          <p:nvPr/>
        </p:nvSpPr>
        <p:spPr>
          <a:xfrm>
            <a:off x="9613027" y="3492836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半導體</a:t>
            </a:r>
          </a:p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</a:p>
        </p:txBody>
      </p:sp>
      <p:sp>
        <p:nvSpPr>
          <p:cNvPr id="15" name="流程圖: 文件 14">
            <a:hlinkClick r:id="rId2" action="ppaction://hlinksldjump"/>
            <a:extLst>
              <a:ext uri="{FF2B5EF4-FFF2-40B4-BE49-F238E27FC236}">
                <a16:creationId xmlns:a16="http://schemas.microsoft.com/office/drawing/2014/main" id="{F1A56CDF-E7C9-4DF0-8203-B02A7CE53803}"/>
              </a:ext>
            </a:extLst>
          </p:cNvPr>
          <p:cNvSpPr/>
          <p:nvPr/>
        </p:nvSpPr>
        <p:spPr>
          <a:xfrm>
            <a:off x="220024" y="1972291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bg2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機器人與自動化應用</a:t>
            </a:r>
            <a:endParaRPr lang="zh-TW" altLang="en-US" sz="1200" dirty="0">
              <a:solidFill>
                <a:schemeClr val="bg2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8" name="流程圖: 文件 127">
            <a:extLst>
              <a:ext uri="{FF2B5EF4-FFF2-40B4-BE49-F238E27FC236}">
                <a16:creationId xmlns:a16="http://schemas.microsoft.com/office/drawing/2014/main" id="{4DEE2CC4-6648-4DA3-9B34-8E9D01B9AD36}"/>
              </a:ext>
            </a:extLst>
          </p:cNvPr>
          <p:cNvSpPr/>
          <p:nvPr/>
        </p:nvSpPr>
        <p:spPr>
          <a:xfrm>
            <a:off x="7826493" y="5692752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CY302L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9" name="流程圖: 文件 128">
            <a:extLst>
              <a:ext uri="{FF2B5EF4-FFF2-40B4-BE49-F238E27FC236}">
                <a16:creationId xmlns:a16="http://schemas.microsoft.com/office/drawing/2014/main" id="{16A38A32-69AF-4D3D-8235-5DC1D27D0684}"/>
              </a:ext>
            </a:extLst>
          </p:cNvPr>
          <p:cNvSpPr/>
          <p:nvPr/>
        </p:nvSpPr>
        <p:spPr>
          <a:xfrm>
            <a:off x="7789304" y="5746295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CY344G/</a:t>
            </a:r>
          </a:p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CY345H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0" name="流程圖: 文件 129">
            <a:extLst>
              <a:ext uri="{FF2B5EF4-FFF2-40B4-BE49-F238E27FC236}">
                <a16:creationId xmlns:a16="http://schemas.microsoft.com/office/drawing/2014/main" id="{D39DA190-4F47-4ABA-B643-1C11AB696436}"/>
              </a:ext>
            </a:extLst>
          </p:cNvPr>
          <p:cNvSpPr/>
          <p:nvPr/>
        </p:nvSpPr>
        <p:spPr>
          <a:xfrm>
            <a:off x="7732747" y="5801979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CY345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6" name="流程圖: 文件 135">
            <a:hlinkClick r:id="rId8" action="ppaction://hlinksldjump"/>
            <a:extLst>
              <a:ext uri="{FF2B5EF4-FFF2-40B4-BE49-F238E27FC236}">
                <a16:creationId xmlns:a16="http://schemas.microsoft.com/office/drawing/2014/main" id="{140643FC-7B84-4408-977D-7367DF9E7887}"/>
              </a:ext>
            </a:extLst>
          </p:cNvPr>
          <p:cNvSpPr/>
          <p:nvPr/>
        </p:nvSpPr>
        <p:spPr>
          <a:xfrm>
            <a:off x="7663842" y="5868230"/>
            <a:ext cx="1074310" cy="60583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無機化學</a:t>
            </a:r>
          </a:p>
        </p:txBody>
      </p:sp>
      <p:cxnSp>
        <p:nvCxnSpPr>
          <p:cNvPr id="153" name="直線接點 152">
            <a:extLst>
              <a:ext uri="{FF2B5EF4-FFF2-40B4-BE49-F238E27FC236}">
                <a16:creationId xmlns:a16="http://schemas.microsoft.com/office/drawing/2014/main" id="{1559C87E-55E1-420B-9A3D-3C5D6BCB9267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1448644" y="926761"/>
            <a:ext cx="640179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接點 154">
            <a:extLst>
              <a:ext uri="{FF2B5EF4-FFF2-40B4-BE49-F238E27FC236}">
                <a16:creationId xmlns:a16="http://schemas.microsoft.com/office/drawing/2014/main" id="{A866B5B1-C8C1-499B-B878-B9F29585C097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1525225" y="2028715"/>
            <a:ext cx="564761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>
            <a:extLst>
              <a:ext uri="{FF2B5EF4-FFF2-40B4-BE49-F238E27FC236}">
                <a16:creationId xmlns:a16="http://schemas.microsoft.com/office/drawing/2014/main" id="{455D5583-FD7D-439F-8EA6-4B58DF91C0B9}"/>
              </a:ext>
            </a:extLst>
          </p:cNvPr>
          <p:cNvCxnSpPr>
            <a:cxnSpLocks/>
          </p:cNvCxnSpPr>
          <p:nvPr/>
        </p:nvCxnSpPr>
        <p:spPr>
          <a:xfrm flipH="1">
            <a:off x="2075093" y="768868"/>
            <a:ext cx="13732" cy="580962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接點 162">
            <a:extLst>
              <a:ext uri="{FF2B5EF4-FFF2-40B4-BE49-F238E27FC236}">
                <a16:creationId xmlns:a16="http://schemas.microsoft.com/office/drawing/2014/main" id="{F4281BD8-6124-494C-A828-C5A9573F3D53}"/>
              </a:ext>
            </a:extLst>
          </p:cNvPr>
          <p:cNvCxnSpPr>
            <a:cxnSpLocks/>
            <a:endCxn id="87" idx="1"/>
          </p:cNvCxnSpPr>
          <p:nvPr/>
        </p:nvCxnSpPr>
        <p:spPr>
          <a:xfrm>
            <a:off x="2088823" y="1670444"/>
            <a:ext cx="939681" cy="8442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接點 164">
            <a:extLst>
              <a:ext uri="{FF2B5EF4-FFF2-40B4-BE49-F238E27FC236}">
                <a16:creationId xmlns:a16="http://schemas.microsoft.com/office/drawing/2014/main" id="{AAC3DEE4-34C0-45BA-A7FB-0F8CBC52C7F9}"/>
              </a:ext>
            </a:extLst>
          </p:cNvPr>
          <p:cNvCxnSpPr>
            <a:cxnSpLocks/>
            <a:endCxn id="50" idx="1"/>
          </p:cNvCxnSpPr>
          <p:nvPr/>
        </p:nvCxnSpPr>
        <p:spPr>
          <a:xfrm>
            <a:off x="2089002" y="2651196"/>
            <a:ext cx="939502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接點 168">
            <a:extLst>
              <a:ext uri="{FF2B5EF4-FFF2-40B4-BE49-F238E27FC236}">
                <a16:creationId xmlns:a16="http://schemas.microsoft.com/office/drawing/2014/main" id="{5D048C91-65C3-4FC0-800B-48B184E2379F}"/>
              </a:ext>
            </a:extLst>
          </p:cNvPr>
          <p:cNvCxnSpPr>
            <a:cxnSpLocks/>
            <a:endCxn id="30" idx="1"/>
          </p:cNvCxnSpPr>
          <p:nvPr/>
        </p:nvCxnSpPr>
        <p:spPr>
          <a:xfrm flipV="1">
            <a:off x="2085719" y="768868"/>
            <a:ext cx="3116797" cy="412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接點 172">
            <a:extLst>
              <a:ext uri="{FF2B5EF4-FFF2-40B4-BE49-F238E27FC236}">
                <a16:creationId xmlns:a16="http://schemas.microsoft.com/office/drawing/2014/main" id="{0DB008B7-E79E-4CEA-ABEE-6CBA81F5C537}"/>
              </a:ext>
            </a:extLst>
          </p:cNvPr>
          <p:cNvCxnSpPr>
            <a:cxnSpLocks/>
            <a:endCxn id="45" idx="1"/>
          </p:cNvCxnSpPr>
          <p:nvPr/>
        </p:nvCxnSpPr>
        <p:spPr>
          <a:xfrm flipV="1">
            <a:off x="2085719" y="2070201"/>
            <a:ext cx="3108124" cy="1502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接點 176">
            <a:extLst>
              <a:ext uri="{FF2B5EF4-FFF2-40B4-BE49-F238E27FC236}">
                <a16:creationId xmlns:a16="http://schemas.microsoft.com/office/drawing/2014/main" id="{FDAC8C48-270F-4C8C-B478-E60837D6A09C}"/>
              </a:ext>
            </a:extLst>
          </p:cNvPr>
          <p:cNvCxnSpPr>
            <a:cxnSpLocks/>
            <a:endCxn id="26" idx="1"/>
          </p:cNvCxnSpPr>
          <p:nvPr/>
        </p:nvCxnSpPr>
        <p:spPr>
          <a:xfrm flipV="1">
            <a:off x="2085719" y="3168108"/>
            <a:ext cx="3119936" cy="12313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接點 180">
            <a:extLst>
              <a:ext uri="{FF2B5EF4-FFF2-40B4-BE49-F238E27FC236}">
                <a16:creationId xmlns:a16="http://schemas.microsoft.com/office/drawing/2014/main" id="{6CB0C2B6-33A3-46DD-9728-6C6FCA0AB6BE}"/>
              </a:ext>
            </a:extLst>
          </p:cNvPr>
          <p:cNvCxnSpPr>
            <a:cxnSpLocks/>
            <a:endCxn id="38" idx="1"/>
          </p:cNvCxnSpPr>
          <p:nvPr/>
        </p:nvCxnSpPr>
        <p:spPr>
          <a:xfrm>
            <a:off x="2075584" y="3932069"/>
            <a:ext cx="954026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接點 182">
            <a:extLst>
              <a:ext uri="{FF2B5EF4-FFF2-40B4-BE49-F238E27FC236}">
                <a16:creationId xmlns:a16="http://schemas.microsoft.com/office/drawing/2014/main" id="{50F794F8-B8F7-4FC8-9919-C1D9CF7281E5}"/>
              </a:ext>
            </a:extLst>
          </p:cNvPr>
          <p:cNvCxnSpPr>
            <a:cxnSpLocks/>
            <a:endCxn id="74" idx="1"/>
          </p:cNvCxnSpPr>
          <p:nvPr/>
        </p:nvCxnSpPr>
        <p:spPr>
          <a:xfrm>
            <a:off x="2085719" y="4916162"/>
            <a:ext cx="966720" cy="1161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接點 185">
            <a:extLst>
              <a:ext uri="{FF2B5EF4-FFF2-40B4-BE49-F238E27FC236}">
                <a16:creationId xmlns:a16="http://schemas.microsoft.com/office/drawing/2014/main" id="{D73D7F9C-3341-4F2C-8FB4-526BA6E80E5B}"/>
              </a:ext>
            </a:extLst>
          </p:cNvPr>
          <p:cNvCxnSpPr>
            <a:cxnSpLocks/>
            <a:endCxn id="93" idx="1"/>
          </p:cNvCxnSpPr>
          <p:nvPr/>
        </p:nvCxnSpPr>
        <p:spPr>
          <a:xfrm>
            <a:off x="2073035" y="6081834"/>
            <a:ext cx="977755" cy="730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接點 188">
            <a:extLst>
              <a:ext uri="{FF2B5EF4-FFF2-40B4-BE49-F238E27FC236}">
                <a16:creationId xmlns:a16="http://schemas.microsoft.com/office/drawing/2014/main" id="{506A1206-54B9-4295-8AE2-76AFD82B97EA}"/>
              </a:ext>
            </a:extLst>
          </p:cNvPr>
          <p:cNvCxnSpPr>
            <a:cxnSpLocks/>
            <a:endCxn id="69" idx="1"/>
          </p:cNvCxnSpPr>
          <p:nvPr/>
        </p:nvCxnSpPr>
        <p:spPr>
          <a:xfrm>
            <a:off x="2073589" y="4353471"/>
            <a:ext cx="3132145" cy="4927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接點 192">
            <a:extLst>
              <a:ext uri="{FF2B5EF4-FFF2-40B4-BE49-F238E27FC236}">
                <a16:creationId xmlns:a16="http://schemas.microsoft.com/office/drawing/2014/main" id="{6A7DE394-D8CF-455D-A050-CA294E4D9956}"/>
              </a:ext>
            </a:extLst>
          </p:cNvPr>
          <p:cNvCxnSpPr>
            <a:cxnSpLocks/>
            <a:endCxn id="62" idx="1"/>
          </p:cNvCxnSpPr>
          <p:nvPr/>
        </p:nvCxnSpPr>
        <p:spPr>
          <a:xfrm>
            <a:off x="2084557" y="5562206"/>
            <a:ext cx="3092159" cy="9612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接點 194">
            <a:extLst>
              <a:ext uri="{FF2B5EF4-FFF2-40B4-BE49-F238E27FC236}">
                <a16:creationId xmlns:a16="http://schemas.microsoft.com/office/drawing/2014/main" id="{9229B81D-F610-41A0-BCA1-B79D0EB8FFD5}"/>
              </a:ext>
            </a:extLst>
          </p:cNvPr>
          <p:cNvCxnSpPr>
            <a:cxnSpLocks/>
            <a:endCxn id="53" idx="1"/>
          </p:cNvCxnSpPr>
          <p:nvPr/>
        </p:nvCxnSpPr>
        <p:spPr>
          <a:xfrm flipV="1">
            <a:off x="2081999" y="6541311"/>
            <a:ext cx="3101853" cy="27359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接點 198">
            <a:extLst>
              <a:ext uri="{FF2B5EF4-FFF2-40B4-BE49-F238E27FC236}">
                <a16:creationId xmlns:a16="http://schemas.microsoft.com/office/drawing/2014/main" id="{5C1BF382-500D-4D90-9857-D6EF1BA40548}"/>
              </a:ext>
            </a:extLst>
          </p:cNvPr>
          <p:cNvCxnSpPr>
            <a:cxnSpLocks/>
          </p:cNvCxnSpPr>
          <p:nvPr/>
        </p:nvCxnSpPr>
        <p:spPr>
          <a:xfrm>
            <a:off x="6932605" y="625888"/>
            <a:ext cx="57249" cy="5871448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接點 201">
            <a:extLst>
              <a:ext uri="{FF2B5EF4-FFF2-40B4-BE49-F238E27FC236}">
                <a16:creationId xmlns:a16="http://schemas.microsoft.com/office/drawing/2014/main" id="{545118AE-F2D8-400A-AFC4-E824175B4B0E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6412548" y="629165"/>
            <a:ext cx="520057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接點 206">
            <a:extLst>
              <a:ext uri="{FF2B5EF4-FFF2-40B4-BE49-F238E27FC236}">
                <a16:creationId xmlns:a16="http://schemas.microsoft.com/office/drawing/2014/main" id="{1CCEFF44-9FBD-4383-B0E2-68BDDFF32B39}"/>
              </a:ext>
            </a:extLst>
          </p:cNvPr>
          <p:cNvCxnSpPr>
            <a:cxnSpLocks/>
            <a:stCxn id="76" idx="3"/>
          </p:cNvCxnSpPr>
          <p:nvPr/>
        </p:nvCxnSpPr>
        <p:spPr>
          <a:xfrm>
            <a:off x="4597517" y="1180477"/>
            <a:ext cx="2338740" cy="4498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接點 209">
            <a:extLst>
              <a:ext uri="{FF2B5EF4-FFF2-40B4-BE49-F238E27FC236}">
                <a16:creationId xmlns:a16="http://schemas.microsoft.com/office/drawing/2014/main" id="{2E96CA68-F4CF-4E93-82D6-8A3191B44E11}"/>
              </a:ext>
            </a:extLst>
          </p:cNvPr>
          <p:cNvCxnSpPr>
            <a:cxnSpLocks/>
            <a:stCxn id="48" idx="3"/>
          </p:cNvCxnSpPr>
          <p:nvPr/>
        </p:nvCxnSpPr>
        <p:spPr>
          <a:xfrm flipV="1">
            <a:off x="4182305" y="2547240"/>
            <a:ext cx="2781210" cy="15458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接點 212">
            <a:extLst>
              <a:ext uri="{FF2B5EF4-FFF2-40B4-BE49-F238E27FC236}">
                <a16:creationId xmlns:a16="http://schemas.microsoft.com/office/drawing/2014/main" id="{BEB784C4-9BC2-4A11-96D0-02E02A085575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6506201" y="2948416"/>
            <a:ext cx="457314" cy="563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接點 216">
            <a:extLst>
              <a:ext uri="{FF2B5EF4-FFF2-40B4-BE49-F238E27FC236}">
                <a16:creationId xmlns:a16="http://schemas.microsoft.com/office/drawing/2014/main" id="{CC238547-22B3-42BC-9B0C-75056B49DCE4}"/>
              </a:ext>
            </a:extLst>
          </p:cNvPr>
          <p:cNvCxnSpPr>
            <a:cxnSpLocks/>
            <a:stCxn id="32" idx="3"/>
          </p:cNvCxnSpPr>
          <p:nvPr/>
        </p:nvCxnSpPr>
        <p:spPr>
          <a:xfrm flipV="1">
            <a:off x="4405386" y="3618885"/>
            <a:ext cx="2573424" cy="10266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接點 219">
            <a:extLst>
              <a:ext uri="{FF2B5EF4-FFF2-40B4-BE49-F238E27FC236}">
                <a16:creationId xmlns:a16="http://schemas.microsoft.com/office/drawing/2014/main" id="{9F08C6C5-549A-47BB-9B78-43B9E5656EB9}"/>
              </a:ext>
            </a:extLst>
          </p:cNvPr>
          <p:cNvCxnSpPr>
            <a:cxnSpLocks/>
            <a:stCxn id="73" idx="3"/>
          </p:cNvCxnSpPr>
          <p:nvPr/>
        </p:nvCxnSpPr>
        <p:spPr>
          <a:xfrm flipV="1">
            <a:off x="4231125" y="4792963"/>
            <a:ext cx="2747685" cy="15826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接點 222">
            <a:extLst>
              <a:ext uri="{FF2B5EF4-FFF2-40B4-BE49-F238E27FC236}">
                <a16:creationId xmlns:a16="http://schemas.microsoft.com/office/drawing/2014/main" id="{28DF0162-6DC4-403F-9418-E6EB3AF2E442}"/>
              </a:ext>
            </a:extLst>
          </p:cNvPr>
          <p:cNvCxnSpPr>
            <a:cxnSpLocks/>
            <a:stCxn id="90" idx="3"/>
          </p:cNvCxnSpPr>
          <p:nvPr/>
        </p:nvCxnSpPr>
        <p:spPr>
          <a:xfrm flipV="1">
            <a:off x="4277104" y="5941034"/>
            <a:ext cx="2731980" cy="1348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接點 232">
            <a:extLst>
              <a:ext uri="{FF2B5EF4-FFF2-40B4-BE49-F238E27FC236}">
                <a16:creationId xmlns:a16="http://schemas.microsoft.com/office/drawing/2014/main" id="{2E7901D7-D5C8-413A-B192-B5C072F982DC}"/>
              </a:ext>
            </a:extLst>
          </p:cNvPr>
          <p:cNvCxnSpPr>
            <a:cxnSpLocks/>
            <a:stCxn id="52" idx="3"/>
          </p:cNvCxnSpPr>
          <p:nvPr/>
        </p:nvCxnSpPr>
        <p:spPr>
          <a:xfrm flipV="1">
            <a:off x="6312256" y="6487515"/>
            <a:ext cx="696461" cy="7412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直線接點 236">
            <a:extLst>
              <a:ext uri="{FF2B5EF4-FFF2-40B4-BE49-F238E27FC236}">
                <a16:creationId xmlns:a16="http://schemas.microsoft.com/office/drawing/2014/main" id="{6B43156F-C048-4FC1-93C7-02017673A6C3}"/>
              </a:ext>
            </a:extLst>
          </p:cNvPr>
          <p:cNvCxnSpPr>
            <a:cxnSpLocks/>
            <a:stCxn id="60" idx="3"/>
          </p:cNvCxnSpPr>
          <p:nvPr/>
        </p:nvCxnSpPr>
        <p:spPr>
          <a:xfrm>
            <a:off x="6582829" y="5248643"/>
            <a:ext cx="410569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直線接點 243">
            <a:extLst>
              <a:ext uri="{FF2B5EF4-FFF2-40B4-BE49-F238E27FC236}">
                <a16:creationId xmlns:a16="http://schemas.microsoft.com/office/drawing/2014/main" id="{A2C87D21-8108-458B-A797-F0F4475810A6}"/>
              </a:ext>
            </a:extLst>
          </p:cNvPr>
          <p:cNvCxnSpPr>
            <a:cxnSpLocks/>
            <a:stCxn id="101" idx="1"/>
          </p:cNvCxnSpPr>
          <p:nvPr/>
        </p:nvCxnSpPr>
        <p:spPr>
          <a:xfrm flipH="1">
            <a:off x="6963515" y="1108122"/>
            <a:ext cx="659045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接點 246">
            <a:extLst>
              <a:ext uri="{FF2B5EF4-FFF2-40B4-BE49-F238E27FC236}">
                <a16:creationId xmlns:a16="http://schemas.microsoft.com/office/drawing/2014/main" id="{A1C254A0-F088-44DF-9B9C-0DAF54FE3F7D}"/>
              </a:ext>
            </a:extLst>
          </p:cNvPr>
          <p:cNvCxnSpPr>
            <a:cxnSpLocks/>
            <a:stCxn id="115" idx="1"/>
          </p:cNvCxnSpPr>
          <p:nvPr/>
        </p:nvCxnSpPr>
        <p:spPr>
          <a:xfrm flipH="1">
            <a:off x="6963515" y="2185860"/>
            <a:ext cx="663140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接點 249">
            <a:extLst>
              <a:ext uri="{FF2B5EF4-FFF2-40B4-BE49-F238E27FC236}">
                <a16:creationId xmlns:a16="http://schemas.microsoft.com/office/drawing/2014/main" id="{F7BCF708-2799-4BA8-89EF-D0DC51E84B46}"/>
              </a:ext>
            </a:extLst>
          </p:cNvPr>
          <p:cNvCxnSpPr>
            <a:cxnSpLocks/>
            <a:stCxn id="126" idx="1"/>
          </p:cNvCxnSpPr>
          <p:nvPr/>
        </p:nvCxnSpPr>
        <p:spPr>
          <a:xfrm flipH="1">
            <a:off x="6963515" y="3363438"/>
            <a:ext cx="660286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線接點 252">
            <a:extLst>
              <a:ext uri="{FF2B5EF4-FFF2-40B4-BE49-F238E27FC236}">
                <a16:creationId xmlns:a16="http://schemas.microsoft.com/office/drawing/2014/main" id="{ABAA63F8-4EF1-4A50-B3B4-505801E9ADC1}"/>
              </a:ext>
            </a:extLst>
          </p:cNvPr>
          <p:cNvCxnSpPr>
            <a:cxnSpLocks/>
            <a:stCxn id="142" idx="1"/>
          </p:cNvCxnSpPr>
          <p:nvPr/>
        </p:nvCxnSpPr>
        <p:spPr>
          <a:xfrm flipH="1" flipV="1">
            <a:off x="6963515" y="4594430"/>
            <a:ext cx="676947" cy="942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直線接點 255">
            <a:extLst>
              <a:ext uri="{FF2B5EF4-FFF2-40B4-BE49-F238E27FC236}">
                <a16:creationId xmlns:a16="http://schemas.microsoft.com/office/drawing/2014/main" id="{928A466A-2D73-42B0-8CCF-26A709338B56}"/>
              </a:ext>
            </a:extLst>
          </p:cNvPr>
          <p:cNvCxnSpPr>
            <a:cxnSpLocks/>
            <a:stCxn id="136" idx="1"/>
          </p:cNvCxnSpPr>
          <p:nvPr/>
        </p:nvCxnSpPr>
        <p:spPr>
          <a:xfrm flipH="1">
            <a:off x="7009084" y="6171148"/>
            <a:ext cx="654758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直線接點 258">
            <a:extLst>
              <a:ext uri="{FF2B5EF4-FFF2-40B4-BE49-F238E27FC236}">
                <a16:creationId xmlns:a16="http://schemas.microsoft.com/office/drawing/2014/main" id="{0116BC71-EFAE-45B8-88A5-AD9C6D4EA1D9}"/>
              </a:ext>
            </a:extLst>
          </p:cNvPr>
          <p:cNvCxnSpPr>
            <a:cxnSpLocks/>
            <a:stCxn id="109" idx="1"/>
          </p:cNvCxnSpPr>
          <p:nvPr/>
        </p:nvCxnSpPr>
        <p:spPr>
          <a:xfrm flipH="1">
            <a:off x="6978810" y="5123149"/>
            <a:ext cx="2636006" cy="9366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直線接點 261">
            <a:extLst>
              <a:ext uri="{FF2B5EF4-FFF2-40B4-BE49-F238E27FC236}">
                <a16:creationId xmlns:a16="http://schemas.microsoft.com/office/drawing/2014/main" id="{2407F48A-8C0D-4BD3-BD3B-9F5E265B679E}"/>
              </a:ext>
            </a:extLst>
          </p:cNvPr>
          <p:cNvCxnSpPr>
            <a:cxnSpLocks/>
            <a:stCxn id="149" idx="1"/>
          </p:cNvCxnSpPr>
          <p:nvPr/>
        </p:nvCxnSpPr>
        <p:spPr>
          <a:xfrm flipH="1">
            <a:off x="6963515" y="3795754"/>
            <a:ext cx="2649512" cy="834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直線接點 264">
            <a:extLst>
              <a:ext uri="{FF2B5EF4-FFF2-40B4-BE49-F238E27FC236}">
                <a16:creationId xmlns:a16="http://schemas.microsoft.com/office/drawing/2014/main" id="{B91D9A8F-91EA-4AB1-8BA7-DD32949F81B5}"/>
              </a:ext>
            </a:extLst>
          </p:cNvPr>
          <p:cNvCxnSpPr>
            <a:cxnSpLocks/>
            <a:stCxn id="119" idx="1"/>
          </p:cNvCxnSpPr>
          <p:nvPr/>
        </p:nvCxnSpPr>
        <p:spPr>
          <a:xfrm flipH="1">
            <a:off x="6961229" y="2670194"/>
            <a:ext cx="2649736" cy="21833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直線接點 267">
            <a:extLst>
              <a:ext uri="{FF2B5EF4-FFF2-40B4-BE49-F238E27FC236}">
                <a16:creationId xmlns:a16="http://schemas.microsoft.com/office/drawing/2014/main" id="{50C1617F-58C3-4172-AF42-621C79C379A5}"/>
              </a:ext>
            </a:extLst>
          </p:cNvPr>
          <p:cNvCxnSpPr>
            <a:cxnSpLocks/>
            <a:stCxn id="146" idx="1"/>
          </p:cNvCxnSpPr>
          <p:nvPr/>
        </p:nvCxnSpPr>
        <p:spPr>
          <a:xfrm flipH="1">
            <a:off x="6961229" y="1509740"/>
            <a:ext cx="2651798" cy="18945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AutoShape 64">
            <a:extLst>
              <a:ext uri="{FF2B5EF4-FFF2-40B4-BE49-F238E27FC236}">
                <a16:creationId xmlns:a16="http://schemas.microsoft.com/office/drawing/2014/main" id="{C6C835E7-E815-411E-9A89-568272463448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540066" y="-2035"/>
            <a:ext cx="1651934" cy="49872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儀器工程學程</a:t>
            </a:r>
          </a:p>
        </p:txBody>
      </p:sp>
      <p:sp>
        <p:nvSpPr>
          <p:cNvPr id="150" name="流程圖: 文件 149">
            <a:extLst>
              <a:ext uri="{FF2B5EF4-FFF2-40B4-BE49-F238E27FC236}">
                <a16:creationId xmlns:a16="http://schemas.microsoft.com/office/drawing/2014/main" id="{456172D2-3B46-41D5-A9AC-2D0A5FDEFB11}"/>
              </a:ext>
            </a:extLst>
          </p:cNvPr>
          <p:cNvSpPr/>
          <p:nvPr/>
        </p:nvSpPr>
        <p:spPr>
          <a:xfrm>
            <a:off x="11244342" y="5802637"/>
            <a:ext cx="74195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大學部課程</a:t>
            </a:r>
          </a:p>
        </p:txBody>
      </p:sp>
      <p:sp>
        <p:nvSpPr>
          <p:cNvPr id="151" name="流程圖: 文件 150">
            <a:extLst>
              <a:ext uri="{FF2B5EF4-FFF2-40B4-BE49-F238E27FC236}">
                <a16:creationId xmlns:a16="http://schemas.microsoft.com/office/drawing/2014/main" id="{E31EEF6B-67DE-43AC-8933-CBE0C26887BC}"/>
              </a:ext>
            </a:extLst>
          </p:cNvPr>
          <p:cNvSpPr/>
          <p:nvPr/>
        </p:nvSpPr>
        <p:spPr>
          <a:xfrm>
            <a:off x="11248329" y="6308173"/>
            <a:ext cx="741950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研究所課程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52" name="直線接點 151">
            <a:extLst>
              <a:ext uri="{FF2B5EF4-FFF2-40B4-BE49-F238E27FC236}">
                <a16:creationId xmlns:a16="http://schemas.microsoft.com/office/drawing/2014/main" id="{54A1AAAB-83B2-4863-8100-6D46707BA02E}"/>
              </a:ext>
            </a:extLst>
          </p:cNvPr>
          <p:cNvCxnSpPr>
            <a:cxnSpLocks/>
            <a:stCxn id="40" idx="3"/>
          </p:cNvCxnSpPr>
          <p:nvPr/>
        </p:nvCxnSpPr>
        <p:spPr>
          <a:xfrm flipV="1">
            <a:off x="6571831" y="1786281"/>
            <a:ext cx="360774" cy="2372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>
            <a:extLst>
              <a:ext uri="{FF2B5EF4-FFF2-40B4-BE49-F238E27FC236}">
                <a16:creationId xmlns:a16="http://schemas.microsoft.com/office/drawing/2014/main" id="{20339CB5-336E-43B4-8D7A-2E3760F561FD}"/>
              </a:ext>
            </a:extLst>
          </p:cNvPr>
          <p:cNvCxnSpPr>
            <a:cxnSpLocks/>
            <a:stCxn id="67" idx="3"/>
          </p:cNvCxnSpPr>
          <p:nvPr/>
        </p:nvCxnSpPr>
        <p:spPr>
          <a:xfrm>
            <a:off x="6575889" y="4051337"/>
            <a:ext cx="396055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0045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A4391E0E-24AB-4B20-804C-1E23B4EEA10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1C0465D4-7929-4E37-AE7A-22ECDFD19C51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F3F25E-E14D-4CDD-99A8-EE62B7E4C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490010"/>
              </p:ext>
            </p:extLst>
          </p:nvPr>
        </p:nvGraphicFramePr>
        <p:xfrm>
          <a:off x="2640716" y="217627"/>
          <a:ext cx="6910568" cy="64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9854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47864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63465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智慧製造實習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智慧製造實習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暑期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@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台積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TSMC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台積電新人訓練中心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嵌入式系統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組合語言與嵌入式系統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718222"/>
                  </a:ext>
                </a:extLst>
              </a:tr>
              <a:tr h="403952">
                <a:tc rowSpan="6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52945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BE679R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559276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MA306H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441833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IE371G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876542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UP179L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電機資訊學院學士班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563007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013472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非線性規劃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非線性最佳化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IE681R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557278"/>
                  </a:ext>
                </a:extLst>
              </a:tr>
              <a:tr h="40395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機器人簡介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工業機器人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336794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機器人學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105534"/>
                  </a:ext>
                </a:extLst>
              </a:tr>
              <a:tr h="403952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數位訊號處理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數位訊號處理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645142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數位訊號處理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907686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數位訊號系統與應用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60421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高科技廠房設施設計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建廠工程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CH463L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191214"/>
                  </a:ext>
                </a:extLst>
              </a:tr>
            </a:tbl>
          </a:graphicData>
        </a:graphic>
      </p:graphicFrame>
      <p:sp>
        <p:nvSpPr>
          <p:cNvPr id="9" name="AutoShape 64">
            <a:extLst>
              <a:ext uri="{FF2B5EF4-FFF2-40B4-BE49-F238E27FC236}">
                <a16:creationId xmlns:a16="http://schemas.microsoft.com/office/drawing/2014/main" id="{B1F03CFF-2B3E-42EB-9D37-18B4ED55947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60335" y="0"/>
            <a:ext cx="1731666" cy="613275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智慧製造學程</a:t>
            </a:r>
          </a:p>
        </p:txBody>
      </p:sp>
      <p:sp>
        <p:nvSpPr>
          <p:cNvPr id="11" name="AutoShape 64">
            <a:extLst>
              <a:ext uri="{FF2B5EF4-FFF2-40B4-BE49-F238E27FC236}">
                <a16:creationId xmlns:a16="http://schemas.microsoft.com/office/drawing/2014/main" id="{8E19AEFE-4EC1-43C6-978A-0B008B4E3172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823029" cy="49873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(19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77681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hlinkClick r:id="rId2" action="ppaction://hlinksldjump"/>
            <a:extLst>
              <a:ext uri="{FF2B5EF4-FFF2-40B4-BE49-F238E27FC236}">
                <a16:creationId xmlns:a16="http://schemas.microsoft.com/office/drawing/2014/main" id="{A4391E0E-24AB-4B20-804C-1E23B4EEA107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等腰三角形 2">
            <a:hlinkClick r:id="rId2" action="ppaction://hlinksldjump"/>
            <a:extLst>
              <a:ext uri="{FF2B5EF4-FFF2-40B4-BE49-F238E27FC236}">
                <a16:creationId xmlns:a16="http://schemas.microsoft.com/office/drawing/2014/main" id="{1C0465D4-7929-4E37-AE7A-22ECDFD19C51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F3F25E-E14D-4CDD-99A8-EE62B7E4C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541114"/>
              </p:ext>
            </p:extLst>
          </p:nvPr>
        </p:nvGraphicFramePr>
        <p:xfrm>
          <a:off x="2191468" y="1025531"/>
          <a:ext cx="7809064" cy="4806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542908801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70114505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58471807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919732773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90937523"/>
                    </a:ext>
                  </a:extLst>
                </a:gridCol>
                <a:gridCol w="747864">
                  <a:extLst>
                    <a:ext uri="{9D8B030D-6E8A-4147-A177-3AD203B41FA5}">
                      <a16:colId xmlns:a16="http://schemas.microsoft.com/office/drawing/2014/main" val="154888089"/>
                    </a:ext>
                  </a:extLst>
                </a:gridCol>
              </a:tblGrid>
              <a:tr h="363465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7410"/>
                  </a:ext>
                </a:extLst>
              </a:tr>
              <a:tr h="40395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啟發式演算法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演算法分析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98839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演算法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MA308H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718222"/>
                  </a:ext>
                </a:extLst>
              </a:tr>
              <a:tr h="40395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電腦輔助設計與製造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電腦輔助設計與製造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IE238G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05618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電腦輔助設計與製造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UP238G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電機資訊學院學士班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673833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感測聯網與數據處理分析技術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製造聯網整合技術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IE302G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701664"/>
                  </a:ext>
                </a:extLst>
              </a:tr>
              <a:tr h="403952">
                <a:tc rowSpan="5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機器學習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機器學習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CS689R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92685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機器學習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MA604R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881838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機器學習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300325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機器學習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IE623R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46059"/>
                  </a:ext>
                </a:extLst>
              </a:tr>
              <a:tr h="40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機器學習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IE623G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39574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線性規劃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線性規劃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IE444R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164540"/>
                  </a:ext>
                </a:extLst>
              </a:tr>
            </a:tbl>
          </a:graphicData>
        </a:graphic>
      </p:graphicFrame>
      <p:sp>
        <p:nvSpPr>
          <p:cNvPr id="9" name="AutoShape 64">
            <a:extLst>
              <a:ext uri="{FF2B5EF4-FFF2-40B4-BE49-F238E27FC236}">
                <a16:creationId xmlns:a16="http://schemas.microsoft.com/office/drawing/2014/main" id="{B1F03CFF-2B3E-42EB-9D37-18B4ED55947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60335" y="0"/>
            <a:ext cx="1731666" cy="613275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智慧製造學程</a:t>
            </a:r>
          </a:p>
        </p:txBody>
      </p:sp>
      <p:sp>
        <p:nvSpPr>
          <p:cNvPr id="11" name="AutoShape 64">
            <a:extLst>
              <a:ext uri="{FF2B5EF4-FFF2-40B4-BE49-F238E27FC236}">
                <a16:creationId xmlns:a16="http://schemas.microsoft.com/office/drawing/2014/main" id="{8E19AEFE-4EC1-43C6-978A-0B008B4E3172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823029" cy="49873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(19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388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流程圖: 文件 136">
            <a:extLst>
              <a:ext uri="{FF2B5EF4-FFF2-40B4-BE49-F238E27FC236}">
                <a16:creationId xmlns:a16="http://schemas.microsoft.com/office/drawing/2014/main" id="{C8FDF675-CF4E-419B-A06C-4EED3E5DDB84}"/>
              </a:ext>
            </a:extLst>
          </p:cNvPr>
          <p:cNvSpPr/>
          <p:nvPr/>
        </p:nvSpPr>
        <p:spPr>
          <a:xfrm>
            <a:off x="6360711" y="5591845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TSMC</a:t>
            </a:r>
          </a:p>
        </p:txBody>
      </p:sp>
      <p:sp>
        <p:nvSpPr>
          <p:cNvPr id="138" name="流程圖: 文件 137">
            <a:hlinkClick r:id="rId2" action="ppaction://hlinksldjump"/>
            <a:extLst>
              <a:ext uri="{FF2B5EF4-FFF2-40B4-BE49-F238E27FC236}">
                <a16:creationId xmlns:a16="http://schemas.microsoft.com/office/drawing/2014/main" id="{0F206EF9-EAFD-44A7-9793-537FB62F89C0}"/>
              </a:ext>
            </a:extLst>
          </p:cNvPr>
          <p:cNvSpPr/>
          <p:nvPr/>
        </p:nvSpPr>
        <p:spPr>
          <a:xfrm>
            <a:off x="6317030" y="5646006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智慧製造實習</a:t>
            </a:r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135" name="流程圖: 文件 134">
            <a:extLst>
              <a:ext uri="{FF2B5EF4-FFF2-40B4-BE49-F238E27FC236}">
                <a16:creationId xmlns:a16="http://schemas.microsoft.com/office/drawing/2014/main" id="{F595CC51-BD19-447E-991A-85E62D915178}"/>
              </a:ext>
            </a:extLst>
          </p:cNvPr>
          <p:cNvSpPr/>
          <p:nvPr/>
        </p:nvSpPr>
        <p:spPr>
          <a:xfrm>
            <a:off x="6360996" y="6255534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CS111</a:t>
            </a:r>
          </a:p>
        </p:txBody>
      </p:sp>
      <p:sp>
        <p:nvSpPr>
          <p:cNvPr id="136" name="流程圖: 文件 135">
            <a:hlinkClick r:id="rId2" action="ppaction://hlinksldjump"/>
            <a:extLst>
              <a:ext uri="{FF2B5EF4-FFF2-40B4-BE49-F238E27FC236}">
                <a16:creationId xmlns:a16="http://schemas.microsoft.com/office/drawing/2014/main" id="{8D6C62FC-D50D-4F1C-9848-9B6B0F8BFF94}"/>
              </a:ext>
            </a:extLst>
          </p:cNvPr>
          <p:cNvSpPr/>
          <p:nvPr/>
        </p:nvSpPr>
        <p:spPr>
          <a:xfrm>
            <a:off x="6316672" y="631777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嵌入式系統 </a:t>
            </a:r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133" name="流程圖: 文件 132">
            <a:extLst>
              <a:ext uri="{FF2B5EF4-FFF2-40B4-BE49-F238E27FC236}">
                <a16:creationId xmlns:a16="http://schemas.microsoft.com/office/drawing/2014/main" id="{E945B4EB-CDE6-4990-971D-108B2EDCAAA1}"/>
              </a:ext>
            </a:extLst>
          </p:cNvPr>
          <p:cNvSpPr/>
          <p:nvPr/>
        </p:nvSpPr>
        <p:spPr>
          <a:xfrm>
            <a:off x="8253219" y="509795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IE302G</a:t>
            </a:r>
          </a:p>
        </p:txBody>
      </p:sp>
      <p:sp>
        <p:nvSpPr>
          <p:cNvPr id="134" name="流程圖: 文件 133">
            <a:hlinkClick r:id="rId3" action="ppaction://hlinksldjump"/>
            <a:extLst>
              <a:ext uri="{FF2B5EF4-FFF2-40B4-BE49-F238E27FC236}">
                <a16:creationId xmlns:a16="http://schemas.microsoft.com/office/drawing/2014/main" id="{A03C520B-3CCD-46AD-A492-50134D87C0E4}"/>
              </a:ext>
            </a:extLst>
          </p:cNvPr>
          <p:cNvSpPr/>
          <p:nvPr/>
        </p:nvSpPr>
        <p:spPr>
          <a:xfrm>
            <a:off x="8217697" y="5142364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感測聯網與數據處理分析技術</a:t>
            </a:r>
            <a:endParaRPr lang="zh-TW" altLang="en-US" sz="120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2" name="流程圖: 文件 121">
            <a:extLst>
              <a:ext uri="{FF2B5EF4-FFF2-40B4-BE49-F238E27FC236}">
                <a16:creationId xmlns:a16="http://schemas.microsoft.com/office/drawing/2014/main" id="{C613D1C1-19DD-45DC-B3B9-C4502A441AD0}"/>
              </a:ext>
            </a:extLst>
          </p:cNvPr>
          <p:cNvSpPr/>
          <p:nvPr/>
        </p:nvSpPr>
        <p:spPr>
          <a:xfrm>
            <a:off x="8406823" y="4371472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UP238G</a:t>
            </a:r>
          </a:p>
        </p:txBody>
      </p:sp>
      <p:sp>
        <p:nvSpPr>
          <p:cNvPr id="123" name="流程圖: 文件 122">
            <a:extLst>
              <a:ext uri="{FF2B5EF4-FFF2-40B4-BE49-F238E27FC236}">
                <a16:creationId xmlns:a16="http://schemas.microsoft.com/office/drawing/2014/main" id="{490D9A58-92BD-4491-883D-32A54002812B}"/>
              </a:ext>
            </a:extLst>
          </p:cNvPr>
          <p:cNvSpPr/>
          <p:nvPr/>
        </p:nvSpPr>
        <p:spPr>
          <a:xfrm>
            <a:off x="8314013" y="4434352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IE238G</a:t>
            </a:r>
          </a:p>
        </p:txBody>
      </p:sp>
      <p:sp>
        <p:nvSpPr>
          <p:cNvPr id="124" name="流程圖: 文件 123">
            <a:hlinkClick r:id="rId3" action="ppaction://hlinksldjump"/>
            <a:extLst>
              <a:ext uri="{FF2B5EF4-FFF2-40B4-BE49-F238E27FC236}">
                <a16:creationId xmlns:a16="http://schemas.microsoft.com/office/drawing/2014/main" id="{D36C2186-A2AE-4902-8CA2-0FB7A00B3713}"/>
              </a:ext>
            </a:extLst>
          </p:cNvPr>
          <p:cNvSpPr/>
          <p:nvPr/>
        </p:nvSpPr>
        <p:spPr>
          <a:xfrm>
            <a:off x="8242237" y="4499550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電腦輔助設計與製造</a:t>
            </a:r>
          </a:p>
        </p:txBody>
      </p:sp>
      <p:sp>
        <p:nvSpPr>
          <p:cNvPr id="125" name="流程圖: 文件 124">
            <a:extLst>
              <a:ext uri="{FF2B5EF4-FFF2-40B4-BE49-F238E27FC236}">
                <a16:creationId xmlns:a16="http://schemas.microsoft.com/office/drawing/2014/main" id="{05FC33B8-6583-430E-AF38-CDDECF2A2621}"/>
              </a:ext>
            </a:extLst>
          </p:cNvPr>
          <p:cNvSpPr/>
          <p:nvPr/>
        </p:nvSpPr>
        <p:spPr>
          <a:xfrm>
            <a:off x="8446044" y="2052514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EE508</a:t>
            </a:r>
          </a:p>
        </p:txBody>
      </p:sp>
      <p:sp>
        <p:nvSpPr>
          <p:cNvPr id="126" name="流程圖: 文件 125">
            <a:extLst>
              <a:ext uri="{FF2B5EF4-FFF2-40B4-BE49-F238E27FC236}">
                <a16:creationId xmlns:a16="http://schemas.microsoft.com/office/drawing/2014/main" id="{53B54231-A2AD-46BF-9581-01783227CF69}"/>
              </a:ext>
            </a:extLst>
          </p:cNvPr>
          <p:cNvSpPr/>
          <p:nvPr/>
        </p:nvSpPr>
        <p:spPr>
          <a:xfrm>
            <a:off x="8374393" y="2125855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EE675</a:t>
            </a:r>
          </a:p>
        </p:txBody>
      </p:sp>
      <p:sp>
        <p:nvSpPr>
          <p:cNvPr id="127" name="流程圖: 文件 126">
            <a:extLst>
              <a:ext uri="{FF2B5EF4-FFF2-40B4-BE49-F238E27FC236}">
                <a16:creationId xmlns:a16="http://schemas.microsoft.com/office/drawing/2014/main" id="{9CFEB6CD-E0BB-49D8-8DDE-4EB85577A75D}"/>
              </a:ext>
            </a:extLst>
          </p:cNvPr>
          <p:cNvSpPr/>
          <p:nvPr/>
        </p:nvSpPr>
        <p:spPr>
          <a:xfrm>
            <a:off x="8303079" y="2190341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ME675</a:t>
            </a:r>
          </a:p>
        </p:txBody>
      </p:sp>
      <p:sp>
        <p:nvSpPr>
          <p:cNvPr id="128" name="流程圖: 文件 127">
            <a:hlinkClick r:id="rId2" action="ppaction://hlinksldjump"/>
            <a:extLst>
              <a:ext uri="{FF2B5EF4-FFF2-40B4-BE49-F238E27FC236}">
                <a16:creationId xmlns:a16="http://schemas.microsoft.com/office/drawing/2014/main" id="{8051AAA5-87A3-46A7-AB62-58CE3668C6AB}"/>
              </a:ext>
            </a:extLst>
          </p:cNvPr>
          <p:cNvSpPr/>
          <p:nvPr/>
        </p:nvSpPr>
        <p:spPr>
          <a:xfrm>
            <a:off x="8239217" y="2264416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數位訊號處理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5" name="流程圖: 文件 114">
            <a:extLst>
              <a:ext uri="{FF2B5EF4-FFF2-40B4-BE49-F238E27FC236}">
                <a16:creationId xmlns:a16="http://schemas.microsoft.com/office/drawing/2014/main" id="{345B5633-BBA7-4BB2-8252-B284B5E55CDF}"/>
              </a:ext>
            </a:extLst>
          </p:cNvPr>
          <p:cNvSpPr/>
          <p:nvPr/>
        </p:nvSpPr>
        <p:spPr>
          <a:xfrm>
            <a:off x="8359011" y="1409950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ME366</a:t>
            </a:r>
          </a:p>
        </p:txBody>
      </p:sp>
      <p:sp>
        <p:nvSpPr>
          <p:cNvPr id="116" name="流程圖: 文件 115">
            <a:extLst>
              <a:ext uri="{FF2B5EF4-FFF2-40B4-BE49-F238E27FC236}">
                <a16:creationId xmlns:a16="http://schemas.microsoft.com/office/drawing/2014/main" id="{EE972DF2-73B4-494D-89F3-3DF458679101}"/>
              </a:ext>
            </a:extLst>
          </p:cNvPr>
          <p:cNvSpPr/>
          <p:nvPr/>
        </p:nvSpPr>
        <p:spPr>
          <a:xfrm>
            <a:off x="8295678" y="1465865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IE274</a:t>
            </a:r>
          </a:p>
        </p:txBody>
      </p:sp>
      <p:sp>
        <p:nvSpPr>
          <p:cNvPr id="117" name="流程圖: 文件 116">
            <a:hlinkClick r:id="rId2" action="ppaction://hlinksldjump"/>
            <a:extLst>
              <a:ext uri="{FF2B5EF4-FFF2-40B4-BE49-F238E27FC236}">
                <a16:creationId xmlns:a16="http://schemas.microsoft.com/office/drawing/2014/main" id="{E9478D1F-64B1-45FC-B79C-886DA42D81FA}"/>
              </a:ext>
            </a:extLst>
          </p:cNvPr>
          <p:cNvSpPr/>
          <p:nvPr/>
        </p:nvSpPr>
        <p:spPr>
          <a:xfrm>
            <a:off x="8251622" y="1502638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機器人簡介</a:t>
            </a:r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1" name="流程圖: 文件 110">
            <a:extLst>
              <a:ext uri="{FF2B5EF4-FFF2-40B4-BE49-F238E27FC236}">
                <a16:creationId xmlns:a16="http://schemas.microsoft.com/office/drawing/2014/main" id="{D24960CD-0494-463F-A4CD-99992F1DABF4}"/>
              </a:ext>
            </a:extLst>
          </p:cNvPr>
          <p:cNvSpPr/>
          <p:nvPr/>
        </p:nvSpPr>
        <p:spPr>
          <a:xfrm>
            <a:off x="6518105" y="1179316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IE440</a:t>
            </a:r>
          </a:p>
        </p:txBody>
      </p:sp>
      <p:sp>
        <p:nvSpPr>
          <p:cNvPr id="112" name="流程圖: 文件 111">
            <a:extLst>
              <a:ext uri="{FF2B5EF4-FFF2-40B4-BE49-F238E27FC236}">
                <a16:creationId xmlns:a16="http://schemas.microsoft.com/office/drawing/2014/main" id="{0A81D137-E535-40E9-8358-04A5D4893C03}"/>
              </a:ext>
            </a:extLst>
          </p:cNvPr>
          <p:cNvSpPr/>
          <p:nvPr/>
        </p:nvSpPr>
        <p:spPr>
          <a:xfrm>
            <a:off x="6440955" y="1245300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IE671r</a:t>
            </a:r>
          </a:p>
        </p:txBody>
      </p:sp>
      <p:sp>
        <p:nvSpPr>
          <p:cNvPr id="113" name="流程圖: 文件 112">
            <a:extLst>
              <a:ext uri="{FF2B5EF4-FFF2-40B4-BE49-F238E27FC236}">
                <a16:creationId xmlns:a16="http://schemas.microsoft.com/office/drawing/2014/main" id="{B26FC15A-3B22-4664-9628-6CE956F421E1}"/>
              </a:ext>
            </a:extLst>
          </p:cNvPr>
          <p:cNvSpPr/>
          <p:nvPr/>
        </p:nvSpPr>
        <p:spPr>
          <a:xfrm>
            <a:off x="6362561" y="128942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MA406M</a:t>
            </a:r>
          </a:p>
        </p:txBody>
      </p:sp>
      <p:sp>
        <p:nvSpPr>
          <p:cNvPr id="114" name="流程圖: 文件 113">
            <a:hlinkClick r:id="rId4" action="ppaction://hlinksldjump"/>
            <a:extLst>
              <a:ext uri="{FF2B5EF4-FFF2-40B4-BE49-F238E27FC236}">
                <a16:creationId xmlns:a16="http://schemas.microsoft.com/office/drawing/2014/main" id="{D4707361-0796-4F49-95B7-771330E47992}"/>
              </a:ext>
            </a:extLst>
          </p:cNvPr>
          <p:cNvSpPr/>
          <p:nvPr/>
        </p:nvSpPr>
        <p:spPr>
          <a:xfrm>
            <a:off x="6321704" y="1346670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系統分析</a:t>
            </a:r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與設計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7" name="流程圖: 文件 106">
            <a:extLst>
              <a:ext uri="{FF2B5EF4-FFF2-40B4-BE49-F238E27FC236}">
                <a16:creationId xmlns:a16="http://schemas.microsoft.com/office/drawing/2014/main" id="{899D26D9-3149-4591-BD8A-A4C260817C10}"/>
              </a:ext>
            </a:extLst>
          </p:cNvPr>
          <p:cNvSpPr/>
          <p:nvPr/>
        </p:nvSpPr>
        <p:spPr>
          <a:xfrm>
            <a:off x="6380000" y="581652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MA208D</a:t>
            </a:r>
          </a:p>
        </p:txBody>
      </p:sp>
      <p:sp>
        <p:nvSpPr>
          <p:cNvPr id="108" name="流程圖: 文件 107">
            <a:hlinkClick r:id="rId4" action="ppaction://hlinksldjump"/>
            <a:extLst>
              <a:ext uri="{FF2B5EF4-FFF2-40B4-BE49-F238E27FC236}">
                <a16:creationId xmlns:a16="http://schemas.microsoft.com/office/drawing/2014/main" id="{57880B4D-8771-42E4-B916-D36ACA61D3B7}"/>
              </a:ext>
            </a:extLst>
          </p:cNvPr>
          <p:cNvSpPr/>
          <p:nvPr/>
        </p:nvSpPr>
        <p:spPr>
          <a:xfrm>
            <a:off x="6324764" y="62648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賽局理論 </a:t>
            </a:r>
            <a:endParaRPr lang="en-US" altLang="zh-TW" sz="120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4" name="流程圖: 文件 103">
            <a:extLst>
              <a:ext uri="{FF2B5EF4-FFF2-40B4-BE49-F238E27FC236}">
                <a16:creationId xmlns:a16="http://schemas.microsoft.com/office/drawing/2014/main" id="{262C951D-CFB4-4C0D-9091-344BAB23CD7A}"/>
              </a:ext>
            </a:extLst>
          </p:cNvPr>
          <p:cNvSpPr/>
          <p:nvPr/>
        </p:nvSpPr>
        <p:spPr>
          <a:xfrm>
            <a:off x="6416426" y="4938195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IE444R</a:t>
            </a:r>
          </a:p>
        </p:txBody>
      </p:sp>
      <p:sp>
        <p:nvSpPr>
          <p:cNvPr id="105" name="流程圖: 文件 104">
            <a:extLst>
              <a:ext uri="{FF2B5EF4-FFF2-40B4-BE49-F238E27FC236}">
                <a16:creationId xmlns:a16="http://schemas.microsoft.com/office/drawing/2014/main" id="{22505997-9620-4CF1-857E-98C3B3293C4A}"/>
              </a:ext>
            </a:extLst>
          </p:cNvPr>
          <p:cNvSpPr/>
          <p:nvPr/>
        </p:nvSpPr>
        <p:spPr>
          <a:xfrm>
            <a:off x="6349513" y="500586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IE325</a:t>
            </a:r>
          </a:p>
        </p:txBody>
      </p:sp>
      <p:sp>
        <p:nvSpPr>
          <p:cNvPr id="106" name="流程圖: 文件 105">
            <a:hlinkClick r:id="rId4" action="ppaction://hlinksldjump"/>
            <a:extLst>
              <a:ext uri="{FF2B5EF4-FFF2-40B4-BE49-F238E27FC236}">
                <a16:creationId xmlns:a16="http://schemas.microsoft.com/office/drawing/2014/main" id="{42B7B139-E470-4977-9C06-C5CED5700DF5}"/>
              </a:ext>
            </a:extLst>
          </p:cNvPr>
          <p:cNvSpPr/>
          <p:nvPr/>
        </p:nvSpPr>
        <p:spPr>
          <a:xfrm>
            <a:off x="6316672" y="5043831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最佳化概論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0" name="流程圖: 文件 99">
            <a:extLst>
              <a:ext uri="{FF2B5EF4-FFF2-40B4-BE49-F238E27FC236}">
                <a16:creationId xmlns:a16="http://schemas.microsoft.com/office/drawing/2014/main" id="{FE1302E7-E14A-44BB-B807-8A2950AC4262}"/>
              </a:ext>
            </a:extLst>
          </p:cNvPr>
          <p:cNvSpPr/>
          <p:nvPr/>
        </p:nvSpPr>
        <p:spPr>
          <a:xfrm>
            <a:off x="6416426" y="4243359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rgbClr val="4D4D4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CS598R</a:t>
            </a: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1" name="流程圖: 文件 100">
            <a:extLst>
              <a:ext uri="{FF2B5EF4-FFF2-40B4-BE49-F238E27FC236}">
                <a16:creationId xmlns:a16="http://schemas.microsoft.com/office/drawing/2014/main" id="{C5DC53D1-5F9F-467C-B8FA-3872768AD71A}"/>
              </a:ext>
            </a:extLst>
          </p:cNvPr>
          <p:cNvSpPr/>
          <p:nvPr/>
        </p:nvSpPr>
        <p:spPr>
          <a:xfrm>
            <a:off x="6371908" y="431283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CS383L</a:t>
            </a:r>
          </a:p>
        </p:txBody>
      </p:sp>
      <p:sp>
        <p:nvSpPr>
          <p:cNvPr id="102" name="流程圖: 文件 101">
            <a:hlinkClick r:id="rId4" action="ppaction://hlinksldjump"/>
            <a:extLst>
              <a:ext uri="{FF2B5EF4-FFF2-40B4-BE49-F238E27FC236}">
                <a16:creationId xmlns:a16="http://schemas.microsoft.com/office/drawing/2014/main" id="{51DC95C3-2F1A-459D-BFAA-4FB999E2C5DD}"/>
              </a:ext>
            </a:extLst>
          </p:cNvPr>
          <p:cNvSpPr/>
          <p:nvPr/>
        </p:nvSpPr>
        <p:spPr>
          <a:xfrm>
            <a:off x="6318958" y="435669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資料礦掘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94" name="流程圖: 文件 93">
            <a:extLst>
              <a:ext uri="{FF2B5EF4-FFF2-40B4-BE49-F238E27FC236}">
                <a16:creationId xmlns:a16="http://schemas.microsoft.com/office/drawing/2014/main" id="{FAA195E5-25E2-4BCC-A92D-88057C0CB1CC}"/>
              </a:ext>
            </a:extLst>
          </p:cNvPr>
          <p:cNvSpPr/>
          <p:nvPr/>
        </p:nvSpPr>
        <p:spPr>
          <a:xfrm>
            <a:off x="6410304" y="3456371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IE476R</a:t>
            </a:r>
          </a:p>
        </p:txBody>
      </p:sp>
      <p:sp>
        <p:nvSpPr>
          <p:cNvPr id="95" name="流程圖: 文件 94">
            <a:extLst>
              <a:ext uri="{FF2B5EF4-FFF2-40B4-BE49-F238E27FC236}">
                <a16:creationId xmlns:a16="http://schemas.microsoft.com/office/drawing/2014/main" id="{3618EA81-87F3-47E2-86A8-976ABFF7922C}"/>
              </a:ext>
            </a:extLst>
          </p:cNvPr>
          <p:cNvSpPr/>
          <p:nvPr/>
        </p:nvSpPr>
        <p:spPr>
          <a:xfrm>
            <a:off x="6382347" y="350114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IE440G</a:t>
            </a:r>
          </a:p>
        </p:txBody>
      </p:sp>
      <p:sp>
        <p:nvSpPr>
          <p:cNvPr id="96" name="流程圖: 文件 95">
            <a:extLst>
              <a:ext uri="{FF2B5EF4-FFF2-40B4-BE49-F238E27FC236}">
                <a16:creationId xmlns:a16="http://schemas.microsoft.com/office/drawing/2014/main" id="{BA5CD4D1-B6B2-4DDA-A5EE-17596C299833}"/>
              </a:ext>
            </a:extLst>
          </p:cNvPr>
          <p:cNvSpPr/>
          <p:nvPr/>
        </p:nvSpPr>
        <p:spPr>
          <a:xfrm>
            <a:off x="6343388" y="355936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IE448G</a:t>
            </a:r>
          </a:p>
        </p:txBody>
      </p:sp>
      <p:sp>
        <p:nvSpPr>
          <p:cNvPr id="97" name="流程圖: 文件 96">
            <a:hlinkClick r:id="rId4" action="ppaction://hlinksldjump"/>
            <a:extLst>
              <a:ext uri="{FF2B5EF4-FFF2-40B4-BE49-F238E27FC236}">
                <a16:creationId xmlns:a16="http://schemas.microsoft.com/office/drawing/2014/main" id="{08195014-0E18-4B65-84F9-C14F020FBB0C}"/>
              </a:ext>
            </a:extLst>
          </p:cNvPr>
          <p:cNvSpPr/>
          <p:nvPr/>
        </p:nvSpPr>
        <p:spPr>
          <a:xfrm>
            <a:off x="6311924" y="3596115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作業研究應用</a:t>
            </a:r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3" name="流程圖: 文件 92">
            <a:extLst>
              <a:ext uri="{FF2B5EF4-FFF2-40B4-BE49-F238E27FC236}">
                <a16:creationId xmlns:a16="http://schemas.microsoft.com/office/drawing/2014/main" id="{ACE9F4B9-CEC9-4F76-9B41-B766DA4BA7B7}"/>
              </a:ext>
            </a:extLst>
          </p:cNvPr>
          <p:cNvSpPr/>
          <p:nvPr/>
        </p:nvSpPr>
        <p:spPr>
          <a:xfrm>
            <a:off x="6349938" y="2693469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EE576</a:t>
            </a:r>
          </a:p>
        </p:txBody>
      </p:sp>
      <p:sp>
        <p:nvSpPr>
          <p:cNvPr id="91" name="流程圖: 文件 90">
            <a:extLst>
              <a:ext uri="{FF2B5EF4-FFF2-40B4-BE49-F238E27FC236}">
                <a16:creationId xmlns:a16="http://schemas.microsoft.com/office/drawing/2014/main" id="{4B25BDD0-BC63-4BAD-96DC-77A41261C028}"/>
              </a:ext>
            </a:extLst>
          </p:cNvPr>
          <p:cNvSpPr/>
          <p:nvPr/>
        </p:nvSpPr>
        <p:spPr>
          <a:xfrm>
            <a:off x="8522294" y="663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MA309H</a:t>
            </a:r>
          </a:p>
        </p:txBody>
      </p:sp>
      <p:sp>
        <p:nvSpPr>
          <p:cNvPr id="85" name="流程圖: 文件 84">
            <a:extLst>
              <a:ext uri="{FF2B5EF4-FFF2-40B4-BE49-F238E27FC236}">
                <a16:creationId xmlns:a16="http://schemas.microsoft.com/office/drawing/2014/main" id="{3BCD6284-97EB-4DC5-8903-07383A5CFE49}"/>
              </a:ext>
            </a:extLst>
          </p:cNvPr>
          <p:cNvSpPr/>
          <p:nvPr/>
        </p:nvSpPr>
        <p:spPr>
          <a:xfrm>
            <a:off x="8473360" y="6200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BT322G</a:t>
            </a:r>
          </a:p>
        </p:txBody>
      </p:sp>
      <p:sp>
        <p:nvSpPr>
          <p:cNvPr id="86" name="流程圖: 文件 85">
            <a:extLst>
              <a:ext uri="{FF2B5EF4-FFF2-40B4-BE49-F238E27FC236}">
                <a16:creationId xmlns:a16="http://schemas.microsoft.com/office/drawing/2014/main" id="{D2B34B6B-071B-4D92-B919-375E4EEBCEB1}"/>
              </a:ext>
            </a:extLst>
          </p:cNvPr>
          <p:cNvSpPr/>
          <p:nvPr/>
        </p:nvSpPr>
        <p:spPr>
          <a:xfrm>
            <a:off x="8434003" y="116294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CY322L</a:t>
            </a:r>
          </a:p>
        </p:txBody>
      </p:sp>
      <p:sp>
        <p:nvSpPr>
          <p:cNvPr id="87" name="流程圖: 文件 86">
            <a:extLst>
              <a:ext uri="{FF2B5EF4-FFF2-40B4-BE49-F238E27FC236}">
                <a16:creationId xmlns:a16="http://schemas.microsoft.com/office/drawing/2014/main" id="{5BB9B872-2E14-47DE-A9F4-685C4EFEA429}"/>
              </a:ext>
            </a:extLst>
          </p:cNvPr>
          <p:cNvSpPr/>
          <p:nvPr/>
        </p:nvSpPr>
        <p:spPr>
          <a:xfrm>
            <a:off x="8403243" y="17322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PH322D</a:t>
            </a:r>
          </a:p>
        </p:txBody>
      </p:sp>
      <p:sp>
        <p:nvSpPr>
          <p:cNvPr id="88" name="流程圖: 文件 87">
            <a:extLst>
              <a:ext uri="{FF2B5EF4-FFF2-40B4-BE49-F238E27FC236}">
                <a16:creationId xmlns:a16="http://schemas.microsoft.com/office/drawing/2014/main" id="{8252B5B3-D2B3-4586-94CA-8A5D1ACC128E}"/>
              </a:ext>
            </a:extLst>
          </p:cNvPr>
          <p:cNvSpPr/>
          <p:nvPr/>
        </p:nvSpPr>
        <p:spPr>
          <a:xfrm>
            <a:off x="8362184" y="219184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MA307H</a:t>
            </a:r>
          </a:p>
        </p:txBody>
      </p:sp>
      <p:sp>
        <p:nvSpPr>
          <p:cNvPr id="89" name="流程圖: 文件 88">
            <a:extLst>
              <a:ext uri="{FF2B5EF4-FFF2-40B4-BE49-F238E27FC236}">
                <a16:creationId xmlns:a16="http://schemas.microsoft.com/office/drawing/2014/main" id="{E3D6FCBA-0DC2-43F3-85AB-AB0265CD6F29}"/>
              </a:ext>
            </a:extLst>
          </p:cNvPr>
          <p:cNvSpPr/>
          <p:nvPr/>
        </p:nvSpPr>
        <p:spPr>
          <a:xfrm>
            <a:off x="8290533" y="28235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MA206E</a:t>
            </a:r>
          </a:p>
        </p:txBody>
      </p:sp>
      <p:sp>
        <p:nvSpPr>
          <p:cNvPr id="90" name="流程圖: 文件 89">
            <a:hlinkClick r:id="rId2" action="ppaction://hlinksldjump"/>
            <a:extLst>
              <a:ext uri="{FF2B5EF4-FFF2-40B4-BE49-F238E27FC236}">
                <a16:creationId xmlns:a16="http://schemas.microsoft.com/office/drawing/2014/main" id="{E12FDAA3-F8C0-44A1-B92D-7CE04C4FA687}"/>
              </a:ext>
            </a:extLst>
          </p:cNvPr>
          <p:cNvSpPr/>
          <p:nvPr/>
        </p:nvSpPr>
        <p:spPr>
          <a:xfrm>
            <a:off x="8238271" y="342742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實驗設計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80" name="流程圖: 文件 79">
            <a:extLst>
              <a:ext uri="{FF2B5EF4-FFF2-40B4-BE49-F238E27FC236}">
                <a16:creationId xmlns:a16="http://schemas.microsoft.com/office/drawing/2014/main" id="{094B2E2B-5BAC-4A16-8E73-88CB07CB336F}"/>
              </a:ext>
            </a:extLst>
          </p:cNvPr>
          <p:cNvSpPr/>
          <p:nvPr/>
        </p:nvSpPr>
        <p:spPr>
          <a:xfrm>
            <a:off x="6422676" y="1941981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rgbClr val="4D4D4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CS644R</a:t>
            </a: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4" name="流程圖: 文件 73">
            <a:extLst>
              <a:ext uri="{FF2B5EF4-FFF2-40B4-BE49-F238E27FC236}">
                <a16:creationId xmlns:a16="http://schemas.microsoft.com/office/drawing/2014/main" id="{740FF839-8EE8-4076-AB55-500F3F169289}"/>
              </a:ext>
            </a:extLst>
          </p:cNvPr>
          <p:cNvSpPr/>
          <p:nvPr/>
        </p:nvSpPr>
        <p:spPr>
          <a:xfrm>
            <a:off x="8547703" y="5629644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IE623R</a:t>
            </a:r>
          </a:p>
        </p:txBody>
      </p:sp>
      <p:sp>
        <p:nvSpPr>
          <p:cNvPr id="75" name="流程圖: 文件 74">
            <a:extLst>
              <a:ext uri="{FF2B5EF4-FFF2-40B4-BE49-F238E27FC236}">
                <a16:creationId xmlns:a16="http://schemas.microsoft.com/office/drawing/2014/main" id="{844F7DCA-5614-4FF8-977A-C2E8A4A3CA3F}"/>
              </a:ext>
            </a:extLst>
          </p:cNvPr>
          <p:cNvSpPr/>
          <p:nvPr/>
        </p:nvSpPr>
        <p:spPr>
          <a:xfrm>
            <a:off x="8478076" y="5706748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MA604R</a:t>
            </a:r>
          </a:p>
        </p:txBody>
      </p:sp>
      <p:sp>
        <p:nvSpPr>
          <p:cNvPr id="76" name="流程圖: 文件 75">
            <a:extLst>
              <a:ext uri="{FF2B5EF4-FFF2-40B4-BE49-F238E27FC236}">
                <a16:creationId xmlns:a16="http://schemas.microsoft.com/office/drawing/2014/main" id="{EF32838C-F4BC-467F-9178-8A75305221C5}"/>
              </a:ext>
            </a:extLst>
          </p:cNvPr>
          <p:cNvSpPr/>
          <p:nvPr/>
        </p:nvSpPr>
        <p:spPr>
          <a:xfrm>
            <a:off x="8408449" y="5767934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EL440</a:t>
            </a:r>
          </a:p>
        </p:txBody>
      </p:sp>
      <p:sp>
        <p:nvSpPr>
          <p:cNvPr id="77" name="流程圖: 文件 76">
            <a:extLst>
              <a:ext uri="{FF2B5EF4-FFF2-40B4-BE49-F238E27FC236}">
                <a16:creationId xmlns:a16="http://schemas.microsoft.com/office/drawing/2014/main" id="{1CF7D828-1DBC-4675-BF92-E0ACD219116D}"/>
              </a:ext>
            </a:extLst>
          </p:cNvPr>
          <p:cNvSpPr/>
          <p:nvPr/>
        </p:nvSpPr>
        <p:spPr>
          <a:xfrm>
            <a:off x="8350538" y="5842009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CS689R</a:t>
            </a:r>
          </a:p>
        </p:txBody>
      </p:sp>
      <p:sp>
        <p:nvSpPr>
          <p:cNvPr id="78" name="流程圖: 文件 77">
            <a:extLst>
              <a:ext uri="{FF2B5EF4-FFF2-40B4-BE49-F238E27FC236}">
                <a16:creationId xmlns:a16="http://schemas.microsoft.com/office/drawing/2014/main" id="{69F4AFC1-DBCF-4BDA-A025-4E39F7049357}"/>
              </a:ext>
            </a:extLst>
          </p:cNvPr>
          <p:cNvSpPr/>
          <p:nvPr/>
        </p:nvSpPr>
        <p:spPr>
          <a:xfrm>
            <a:off x="8298340" y="5889577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IE623G</a:t>
            </a:r>
          </a:p>
        </p:txBody>
      </p:sp>
      <p:sp>
        <p:nvSpPr>
          <p:cNvPr id="10" name="流程圖: 文件 9">
            <a:extLst>
              <a:ext uri="{FF2B5EF4-FFF2-40B4-BE49-F238E27FC236}">
                <a16:creationId xmlns:a16="http://schemas.microsoft.com/office/drawing/2014/main" id="{718C4A74-59D7-421E-BC39-22A37EB46ADF}"/>
              </a:ext>
            </a:extLst>
          </p:cNvPr>
          <p:cNvSpPr/>
          <p:nvPr/>
        </p:nvSpPr>
        <p:spPr>
          <a:xfrm>
            <a:off x="337951" y="1043322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rgbClr val="4D4D4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ME733R</a:t>
            </a: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流程圖: 文件 6">
            <a:extLst>
              <a:ext uri="{FF2B5EF4-FFF2-40B4-BE49-F238E27FC236}">
                <a16:creationId xmlns:a16="http://schemas.microsoft.com/office/drawing/2014/main" id="{E3AB498C-CB3D-45FF-BC4D-15A49EECA0A7}"/>
              </a:ext>
            </a:extLst>
          </p:cNvPr>
          <p:cNvSpPr/>
          <p:nvPr/>
        </p:nvSpPr>
        <p:spPr>
          <a:xfrm>
            <a:off x="268567" y="1104187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rgbClr val="4D4D4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ME733L</a:t>
            </a: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流程圖: 文件 7">
            <a:extLst>
              <a:ext uri="{FF2B5EF4-FFF2-40B4-BE49-F238E27FC236}">
                <a16:creationId xmlns:a16="http://schemas.microsoft.com/office/drawing/2014/main" id="{F2A4C7CE-C936-4B04-B92A-CCB4F3A2A09F}"/>
              </a:ext>
            </a:extLst>
          </p:cNvPr>
          <p:cNvSpPr/>
          <p:nvPr/>
        </p:nvSpPr>
        <p:spPr>
          <a:xfrm>
            <a:off x="199183" y="1159587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rgbClr val="4D4D4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IE302G</a:t>
            </a: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流程圖: 文件 8">
            <a:extLst>
              <a:ext uri="{FF2B5EF4-FFF2-40B4-BE49-F238E27FC236}">
                <a16:creationId xmlns:a16="http://schemas.microsoft.com/office/drawing/2014/main" id="{DE2CA962-F67B-49A6-8B83-5087966247DB}"/>
              </a:ext>
            </a:extLst>
          </p:cNvPr>
          <p:cNvSpPr/>
          <p:nvPr/>
        </p:nvSpPr>
        <p:spPr>
          <a:xfrm>
            <a:off x="135984" y="121671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rgbClr val="4D4D4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IE527G</a:t>
            </a: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流程圖: 文件 2">
            <a:hlinkClick r:id="rId5" action="ppaction://hlinksldjump"/>
            <a:extLst>
              <a:ext uri="{FF2B5EF4-FFF2-40B4-BE49-F238E27FC236}">
                <a16:creationId xmlns:a16="http://schemas.microsoft.com/office/drawing/2014/main" id="{2A2012BF-A95B-456D-8AA1-C00EE14544D3}"/>
              </a:ext>
            </a:extLst>
          </p:cNvPr>
          <p:cNvSpPr/>
          <p:nvPr/>
        </p:nvSpPr>
        <p:spPr>
          <a:xfrm>
            <a:off x="86084" y="128047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智慧製造概論</a:t>
            </a:r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AutoShape 64">
            <a:extLst>
              <a:ext uri="{FF2B5EF4-FFF2-40B4-BE49-F238E27FC236}">
                <a16:creationId xmlns:a16="http://schemas.microsoft.com/office/drawing/2014/main" id="{D91AC441-6650-4D1C-B589-FFBA413508EA}"/>
              </a:ext>
            </a:extLst>
          </p:cNvPr>
          <p:cNvSpPr>
            <a:spLocks noChangeArrowheads="1"/>
          </p:cNvSpPr>
          <p:nvPr/>
        </p:nvSpPr>
        <p:spPr bwMode="gray">
          <a:xfrm>
            <a:off x="2596172" y="-117124"/>
            <a:ext cx="3574907" cy="75396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必修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(10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2" name="AutoShape 64">
            <a:extLst>
              <a:ext uri="{FF2B5EF4-FFF2-40B4-BE49-F238E27FC236}">
                <a16:creationId xmlns:a16="http://schemas.microsoft.com/office/drawing/2014/main" id="{86D81B99-C71D-48EE-9710-8181309C9E4D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158" y="-112861"/>
            <a:ext cx="3574907" cy="75396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必修</a:t>
            </a:r>
            <a:r>
              <a:rPr lang="en-US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(2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endParaRPr lang="zh-TW" altLang="en-US" b="1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3" name="AutoShape 64">
            <a:extLst>
              <a:ext uri="{FF2B5EF4-FFF2-40B4-BE49-F238E27FC236}">
                <a16:creationId xmlns:a16="http://schemas.microsoft.com/office/drawing/2014/main" id="{CDDA68C5-BC90-4B3E-B576-CE6E55E8E9C0}"/>
              </a:ext>
            </a:extLst>
          </p:cNvPr>
          <p:cNvSpPr>
            <a:spLocks noChangeArrowheads="1"/>
          </p:cNvSpPr>
          <p:nvPr/>
        </p:nvSpPr>
        <p:spPr bwMode="gray">
          <a:xfrm>
            <a:off x="5649029" y="-224335"/>
            <a:ext cx="1467296" cy="75396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(19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1" name="流程圖: 文件 80">
            <a:extLst>
              <a:ext uri="{FF2B5EF4-FFF2-40B4-BE49-F238E27FC236}">
                <a16:creationId xmlns:a16="http://schemas.microsoft.com/office/drawing/2014/main" id="{216EB147-CBBC-4A04-B886-43DF5ABC45E3}"/>
              </a:ext>
            </a:extLst>
          </p:cNvPr>
          <p:cNvSpPr/>
          <p:nvPr/>
        </p:nvSpPr>
        <p:spPr>
          <a:xfrm>
            <a:off x="6361046" y="2008338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IE582G</a:t>
            </a:r>
          </a:p>
        </p:txBody>
      </p:sp>
      <p:sp>
        <p:nvSpPr>
          <p:cNvPr id="79" name="流程圖: 文件 78">
            <a:hlinkClick r:id="rId3" action="ppaction://hlinksldjump"/>
            <a:extLst>
              <a:ext uri="{FF2B5EF4-FFF2-40B4-BE49-F238E27FC236}">
                <a16:creationId xmlns:a16="http://schemas.microsoft.com/office/drawing/2014/main" id="{17004945-096C-4623-8229-377232098B29}"/>
              </a:ext>
            </a:extLst>
          </p:cNvPr>
          <p:cNvSpPr/>
          <p:nvPr/>
        </p:nvSpPr>
        <p:spPr>
          <a:xfrm>
            <a:off x="8261055" y="5941474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機器學習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82" name="流程圖: 文件 81">
            <a:hlinkClick r:id="rId4" action="ppaction://hlinksldjump"/>
            <a:extLst>
              <a:ext uri="{FF2B5EF4-FFF2-40B4-BE49-F238E27FC236}">
                <a16:creationId xmlns:a16="http://schemas.microsoft.com/office/drawing/2014/main" id="{A10FB412-D55A-4D3E-BBD5-CD62D0A82BCF}"/>
              </a:ext>
            </a:extLst>
          </p:cNvPr>
          <p:cNvSpPr/>
          <p:nvPr/>
        </p:nvSpPr>
        <p:spPr>
          <a:xfrm>
            <a:off x="6308001" y="205461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電腦視覺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92" name="流程圖: 文件 91">
            <a:hlinkClick r:id="rId4" action="ppaction://hlinksldjump"/>
            <a:extLst>
              <a:ext uri="{FF2B5EF4-FFF2-40B4-BE49-F238E27FC236}">
                <a16:creationId xmlns:a16="http://schemas.microsoft.com/office/drawing/2014/main" id="{BCBE9F95-BC66-46C0-96AC-67958601A91F}"/>
              </a:ext>
            </a:extLst>
          </p:cNvPr>
          <p:cNvSpPr/>
          <p:nvPr/>
        </p:nvSpPr>
        <p:spPr>
          <a:xfrm>
            <a:off x="6310741" y="2734390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深度學習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109" name="流程圖: 文件 108">
            <a:extLst>
              <a:ext uri="{FF2B5EF4-FFF2-40B4-BE49-F238E27FC236}">
                <a16:creationId xmlns:a16="http://schemas.microsoft.com/office/drawing/2014/main" id="{4C1EC78E-3302-405A-BE9C-98BA7F466664}"/>
              </a:ext>
            </a:extLst>
          </p:cNvPr>
          <p:cNvSpPr/>
          <p:nvPr/>
        </p:nvSpPr>
        <p:spPr>
          <a:xfrm>
            <a:off x="8304055" y="815571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IE681R</a:t>
            </a:r>
          </a:p>
        </p:txBody>
      </p:sp>
      <p:sp>
        <p:nvSpPr>
          <p:cNvPr id="110" name="流程圖: 文件 109">
            <a:hlinkClick r:id="rId2" action="ppaction://hlinksldjump"/>
            <a:extLst>
              <a:ext uri="{FF2B5EF4-FFF2-40B4-BE49-F238E27FC236}">
                <a16:creationId xmlns:a16="http://schemas.microsoft.com/office/drawing/2014/main" id="{7B0F7808-030B-410B-8017-81473E1DB4A1}"/>
              </a:ext>
            </a:extLst>
          </p:cNvPr>
          <p:cNvSpPr/>
          <p:nvPr/>
        </p:nvSpPr>
        <p:spPr>
          <a:xfrm>
            <a:off x="8243594" y="857931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非線性規劃</a:t>
            </a:r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139" name="流程圖: 文件 138">
            <a:extLst>
              <a:ext uri="{FF2B5EF4-FFF2-40B4-BE49-F238E27FC236}">
                <a16:creationId xmlns:a16="http://schemas.microsoft.com/office/drawing/2014/main" id="{1B8BA1A7-7809-4326-82D5-99FB6ACFBE95}"/>
              </a:ext>
            </a:extLst>
          </p:cNvPr>
          <p:cNvSpPr/>
          <p:nvPr/>
        </p:nvSpPr>
        <p:spPr>
          <a:xfrm>
            <a:off x="8277514" y="2931594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CH463L</a:t>
            </a:r>
          </a:p>
        </p:txBody>
      </p:sp>
      <p:sp>
        <p:nvSpPr>
          <p:cNvPr id="140" name="流程圖: 文件 139">
            <a:hlinkClick r:id="rId2" action="ppaction://hlinksldjump"/>
            <a:extLst>
              <a:ext uri="{FF2B5EF4-FFF2-40B4-BE49-F238E27FC236}">
                <a16:creationId xmlns:a16="http://schemas.microsoft.com/office/drawing/2014/main" id="{6FF08EB0-F293-4E88-8869-2845ADD96E78}"/>
              </a:ext>
            </a:extLst>
          </p:cNvPr>
          <p:cNvSpPr/>
          <p:nvPr/>
        </p:nvSpPr>
        <p:spPr>
          <a:xfrm>
            <a:off x="8246754" y="2984178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高科技廠房設施設計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141" name="流程圖: 文件 140">
            <a:extLst>
              <a:ext uri="{FF2B5EF4-FFF2-40B4-BE49-F238E27FC236}">
                <a16:creationId xmlns:a16="http://schemas.microsoft.com/office/drawing/2014/main" id="{99B28017-2294-468B-9AAA-BF5C206E91BD}"/>
              </a:ext>
            </a:extLst>
          </p:cNvPr>
          <p:cNvSpPr/>
          <p:nvPr/>
        </p:nvSpPr>
        <p:spPr>
          <a:xfrm>
            <a:off x="8352840" y="6397749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IE444R</a:t>
            </a:r>
          </a:p>
        </p:txBody>
      </p:sp>
      <p:sp>
        <p:nvSpPr>
          <p:cNvPr id="142" name="流程圖: 文件 141">
            <a:hlinkClick r:id="rId3" action="ppaction://hlinksldjump"/>
            <a:extLst>
              <a:ext uri="{FF2B5EF4-FFF2-40B4-BE49-F238E27FC236}">
                <a16:creationId xmlns:a16="http://schemas.microsoft.com/office/drawing/2014/main" id="{4E7222D5-AECD-42A2-BCB4-D48E382FF5F1}"/>
              </a:ext>
            </a:extLst>
          </p:cNvPr>
          <p:cNvSpPr/>
          <p:nvPr/>
        </p:nvSpPr>
        <p:spPr>
          <a:xfrm>
            <a:off x="8284797" y="6451561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線性規劃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143" name="流程圖: 文件 142">
            <a:extLst>
              <a:ext uri="{FF2B5EF4-FFF2-40B4-BE49-F238E27FC236}">
                <a16:creationId xmlns:a16="http://schemas.microsoft.com/office/drawing/2014/main" id="{AB2DAB2A-1F35-4FA5-8194-B5C3B561E477}"/>
              </a:ext>
            </a:extLst>
          </p:cNvPr>
          <p:cNvSpPr/>
          <p:nvPr/>
        </p:nvSpPr>
        <p:spPr>
          <a:xfrm>
            <a:off x="8360140" y="358647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CS209</a:t>
            </a:r>
          </a:p>
        </p:txBody>
      </p:sp>
      <p:sp>
        <p:nvSpPr>
          <p:cNvPr id="144" name="流程圖: 文件 143">
            <a:extLst>
              <a:ext uri="{FF2B5EF4-FFF2-40B4-BE49-F238E27FC236}">
                <a16:creationId xmlns:a16="http://schemas.microsoft.com/office/drawing/2014/main" id="{BD461831-2D72-4704-ADCD-C09F6B627256}"/>
              </a:ext>
            </a:extLst>
          </p:cNvPr>
          <p:cNvSpPr/>
          <p:nvPr/>
        </p:nvSpPr>
        <p:spPr>
          <a:xfrm>
            <a:off x="8282972" y="3642976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MA308H</a:t>
            </a:r>
          </a:p>
        </p:txBody>
      </p:sp>
      <p:sp>
        <p:nvSpPr>
          <p:cNvPr id="145" name="流程圖: 文件 144">
            <a:hlinkClick r:id="rId3" action="ppaction://hlinksldjump"/>
            <a:extLst>
              <a:ext uri="{FF2B5EF4-FFF2-40B4-BE49-F238E27FC236}">
                <a16:creationId xmlns:a16="http://schemas.microsoft.com/office/drawing/2014/main" id="{CBDF426C-84AD-4579-994E-281320EB9538}"/>
              </a:ext>
            </a:extLst>
          </p:cNvPr>
          <p:cNvSpPr/>
          <p:nvPr/>
        </p:nvSpPr>
        <p:spPr>
          <a:xfrm>
            <a:off x="8238272" y="3691334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啟發式演算法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156" name="流程圖: 文件 155">
            <a:extLst>
              <a:ext uri="{FF2B5EF4-FFF2-40B4-BE49-F238E27FC236}">
                <a16:creationId xmlns:a16="http://schemas.microsoft.com/office/drawing/2014/main" id="{3811D85C-AA46-4E01-8448-66478CB1787E}"/>
              </a:ext>
            </a:extLst>
          </p:cNvPr>
          <p:cNvSpPr/>
          <p:nvPr/>
        </p:nvSpPr>
        <p:spPr>
          <a:xfrm>
            <a:off x="4090392" y="2056335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BE679R</a:t>
            </a:r>
          </a:p>
        </p:txBody>
      </p:sp>
      <p:sp>
        <p:nvSpPr>
          <p:cNvPr id="157" name="流程圖: 文件 156">
            <a:extLst>
              <a:ext uri="{FF2B5EF4-FFF2-40B4-BE49-F238E27FC236}">
                <a16:creationId xmlns:a16="http://schemas.microsoft.com/office/drawing/2014/main" id="{BF4AA409-7BB7-4AB5-A683-4672B61926EE}"/>
              </a:ext>
            </a:extLst>
          </p:cNvPr>
          <p:cNvSpPr/>
          <p:nvPr/>
        </p:nvSpPr>
        <p:spPr>
          <a:xfrm>
            <a:off x="4026327" y="2111476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IE179</a:t>
            </a:r>
          </a:p>
        </p:txBody>
      </p:sp>
      <p:sp>
        <p:nvSpPr>
          <p:cNvPr id="158" name="流程圖: 文件 157">
            <a:extLst>
              <a:ext uri="{FF2B5EF4-FFF2-40B4-BE49-F238E27FC236}">
                <a16:creationId xmlns:a16="http://schemas.microsoft.com/office/drawing/2014/main" id="{3289EC23-DF34-4D6F-BACE-A49A9BAFC438}"/>
              </a:ext>
            </a:extLst>
          </p:cNvPr>
          <p:cNvSpPr/>
          <p:nvPr/>
        </p:nvSpPr>
        <p:spPr>
          <a:xfrm>
            <a:off x="3978089" y="4900706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IE212</a:t>
            </a:r>
          </a:p>
        </p:txBody>
      </p:sp>
      <p:sp>
        <p:nvSpPr>
          <p:cNvPr id="159" name="流程圖: 文件 158">
            <a:extLst>
              <a:ext uri="{FF2B5EF4-FFF2-40B4-BE49-F238E27FC236}">
                <a16:creationId xmlns:a16="http://schemas.microsoft.com/office/drawing/2014/main" id="{3E69A779-0F7F-47DC-B8F1-4D6149BED262}"/>
              </a:ext>
            </a:extLst>
          </p:cNvPr>
          <p:cNvSpPr/>
          <p:nvPr/>
        </p:nvSpPr>
        <p:spPr>
          <a:xfrm>
            <a:off x="3917256" y="494738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CS026</a:t>
            </a:r>
          </a:p>
        </p:txBody>
      </p:sp>
      <p:sp>
        <p:nvSpPr>
          <p:cNvPr id="160" name="流程圖: 文件 159">
            <a:extLst>
              <a:ext uri="{FF2B5EF4-FFF2-40B4-BE49-F238E27FC236}">
                <a16:creationId xmlns:a16="http://schemas.microsoft.com/office/drawing/2014/main" id="{DBFA8351-FFB7-4A85-A82F-DFBD96383D82}"/>
              </a:ext>
            </a:extLst>
          </p:cNvPr>
          <p:cNvSpPr/>
          <p:nvPr/>
        </p:nvSpPr>
        <p:spPr>
          <a:xfrm>
            <a:off x="3865058" y="5020548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ME386</a:t>
            </a:r>
          </a:p>
        </p:txBody>
      </p:sp>
      <p:sp>
        <p:nvSpPr>
          <p:cNvPr id="161" name="流程圖: 文件 160">
            <a:extLst>
              <a:ext uri="{FF2B5EF4-FFF2-40B4-BE49-F238E27FC236}">
                <a16:creationId xmlns:a16="http://schemas.microsoft.com/office/drawing/2014/main" id="{8A8DAEFE-6A3C-4984-9FB0-30AE21FC7C0D}"/>
              </a:ext>
            </a:extLst>
          </p:cNvPr>
          <p:cNvSpPr/>
          <p:nvPr/>
        </p:nvSpPr>
        <p:spPr>
          <a:xfrm>
            <a:off x="3802853" y="5072167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IE212</a:t>
            </a:r>
          </a:p>
        </p:txBody>
      </p:sp>
      <p:sp>
        <p:nvSpPr>
          <p:cNvPr id="163" name="流程圖: 文件 162">
            <a:hlinkClick r:id="rId6" action="ppaction://hlinksldjump"/>
            <a:extLst>
              <a:ext uri="{FF2B5EF4-FFF2-40B4-BE49-F238E27FC236}">
                <a16:creationId xmlns:a16="http://schemas.microsoft.com/office/drawing/2014/main" id="{8D39CB59-49B0-4D3F-B39E-1D1862ACE3C7}"/>
              </a:ext>
            </a:extLst>
          </p:cNvPr>
          <p:cNvSpPr/>
          <p:nvPr/>
        </p:nvSpPr>
        <p:spPr>
          <a:xfrm>
            <a:off x="3761503" y="5141147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線性代數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4" name="流程圖: 文件 163">
            <a:extLst>
              <a:ext uri="{FF2B5EF4-FFF2-40B4-BE49-F238E27FC236}">
                <a16:creationId xmlns:a16="http://schemas.microsoft.com/office/drawing/2014/main" id="{C3BB3890-6471-4DDA-8677-9C71015DFF61}"/>
              </a:ext>
            </a:extLst>
          </p:cNvPr>
          <p:cNvSpPr/>
          <p:nvPr/>
        </p:nvSpPr>
        <p:spPr>
          <a:xfrm>
            <a:off x="2149786" y="5520981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EL602</a:t>
            </a:r>
          </a:p>
        </p:txBody>
      </p:sp>
      <p:sp>
        <p:nvSpPr>
          <p:cNvPr id="166" name="流程圖: 文件 165">
            <a:extLst>
              <a:ext uri="{FF2B5EF4-FFF2-40B4-BE49-F238E27FC236}">
                <a16:creationId xmlns:a16="http://schemas.microsoft.com/office/drawing/2014/main" id="{79504208-A6B5-4377-B2D9-7C5800111B6C}"/>
              </a:ext>
            </a:extLst>
          </p:cNvPr>
          <p:cNvSpPr/>
          <p:nvPr/>
        </p:nvSpPr>
        <p:spPr>
          <a:xfrm>
            <a:off x="2097588" y="5577607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CS116</a:t>
            </a:r>
          </a:p>
        </p:txBody>
      </p:sp>
      <p:sp>
        <p:nvSpPr>
          <p:cNvPr id="167" name="流程圖: 文件 166">
            <a:extLst>
              <a:ext uri="{FF2B5EF4-FFF2-40B4-BE49-F238E27FC236}">
                <a16:creationId xmlns:a16="http://schemas.microsoft.com/office/drawing/2014/main" id="{D62E899D-0296-40B5-BD29-C7702451FFA1}"/>
              </a:ext>
            </a:extLst>
          </p:cNvPr>
          <p:cNvSpPr/>
          <p:nvPr/>
        </p:nvSpPr>
        <p:spPr>
          <a:xfrm>
            <a:off x="2035856" y="566713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CS209</a:t>
            </a:r>
          </a:p>
        </p:txBody>
      </p:sp>
      <p:sp>
        <p:nvSpPr>
          <p:cNvPr id="169" name="流程圖: 文件 168">
            <a:hlinkClick r:id="rId7" action="ppaction://hlinksldjump"/>
            <a:extLst>
              <a:ext uri="{FF2B5EF4-FFF2-40B4-BE49-F238E27FC236}">
                <a16:creationId xmlns:a16="http://schemas.microsoft.com/office/drawing/2014/main" id="{CAEC1F1C-880F-4E69-A84D-300A0B5A49DF}"/>
              </a:ext>
            </a:extLst>
          </p:cNvPr>
          <p:cNvSpPr/>
          <p:nvPr/>
        </p:nvSpPr>
        <p:spPr>
          <a:xfrm>
            <a:off x="1983658" y="5740368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演算法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與計算機</a:t>
            </a:r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0" name="流程圖: 文件 169">
            <a:extLst>
              <a:ext uri="{FF2B5EF4-FFF2-40B4-BE49-F238E27FC236}">
                <a16:creationId xmlns:a16="http://schemas.microsoft.com/office/drawing/2014/main" id="{E6002F15-EF9E-45AC-B618-E2F3B62D8A70}"/>
              </a:ext>
            </a:extLst>
          </p:cNvPr>
          <p:cNvSpPr/>
          <p:nvPr/>
        </p:nvSpPr>
        <p:spPr>
          <a:xfrm>
            <a:off x="3921898" y="4009461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IE347</a:t>
            </a:r>
          </a:p>
        </p:txBody>
      </p:sp>
      <p:sp>
        <p:nvSpPr>
          <p:cNvPr id="172" name="流程圖: 文件 171">
            <a:extLst>
              <a:ext uri="{FF2B5EF4-FFF2-40B4-BE49-F238E27FC236}">
                <a16:creationId xmlns:a16="http://schemas.microsoft.com/office/drawing/2014/main" id="{AC299A4E-6ABD-4E5A-8DBD-27830E702C71}"/>
              </a:ext>
            </a:extLst>
          </p:cNvPr>
          <p:cNvSpPr/>
          <p:nvPr/>
        </p:nvSpPr>
        <p:spPr>
          <a:xfrm>
            <a:off x="3851046" y="4056138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IE347K</a:t>
            </a:r>
          </a:p>
        </p:txBody>
      </p:sp>
      <p:sp>
        <p:nvSpPr>
          <p:cNvPr id="173" name="流程圖: 文件 172">
            <a:extLst>
              <a:ext uri="{FF2B5EF4-FFF2-40B4-BE49-F238E27FC236}">
                <a16:creationId xmlns:a16="http://schemas.microsoft.com/office/drawing/2014/main" id="{50272913-61BC-41E0-BB86-94AE91F91AD0}"/>
              </a:ext>
            </a:extLst>
          </p:cNvPr>
          <p:cNvSpPr/>
          <p:nvPr/>
        </p:nvSpPr>
        <p:spPr>
          <a:xfrm>
            <a:off x="3804307" y="4118204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MA404M</a:t>
            </a:r>
          </a:p>
        </p:txBody>
      </p:sp>
      <p:sp>
        <p:nvSpPr>
          <p:cNvPr id="174" name="流程圖: 文件 173">
            <a:extLst>
              <a:ext uri="{FF2B5EF4-FFF2-40B4-BE49-F238E27FC236}">
                <a16:creationId xmlns:a16="http://schemas.microsoft.com/office/drawing/2014/main" id="{CBB46414-A527-424E-B203-E42AAFA9CB41}"/>
              </a:ext>
            </a:extLst>
          </p:cNvPr>
          <p:cNvSpPr/>
          <p:nvPr/>
        </p:nvSpPr>
        <p:spPr>
          <a:xfrm>
            <a:off x="3859535" y="3103447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rgbClr val="4D4D4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IE323</a:t>
            </a: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5" name="流程圖: 文件 174">
            <a:extLst>
              <a:ext uri="{FF2B5EF4-FFF2-40B4-BE49-F238E27FC236}">
                <a16:creationId xmlns:a16="http://schemas.microsoft.com/office/drawing/2014/main" id="{C0835DE3-9D9D-464E-B152-BBA1204B2CCD}"/>
              </a:ext>
            </a:extLst>
          </p:cNvPr>
          <p:cNvSpPr/>
          <p:nvPr/>
        </p:nvSpPr>
        <p:spPr>
          <a:xfrm>
            <a:off x="3809491" y="3157758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IE322</a:t>
            </a:r>
          </a:p>
        </p:txBody>
      </p:sp>
      <p:sp>
        <p:nvSpPr>
          <p:cNvPr id="176" name="流程圖: 文件 175">
            <a:extLst>
              <a:ext uri="{FF2B5EF4-FFF2-40B4-BE49-F238E27FC236}">
                <a16:creationId xmlns:a16="http://schemas.microsoft.com/office/drawing/2014/main" id="{D2FC6AC8-C4AE-4957-A8AF-FD891F481C8F}"/>
              </a:ext>
            </a:extLst>
          </p:cNvPr>
          <p:cNvSpPr/>
          <p:nvPr/>
        </p:nvSpPr>
        <p:spPr>
          <a:xfrm>
            <a:off x="3976311" y="2164836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MA306H</a:t>
            </a:r>
          </a:p>
        </p:txBody>
      </p:sp>
      <p:sp>
        <p:nvSpPr>
          <p:cNvPr id="177" name="流程圖: 文件 176">
            <a:extLst>
              <a:ext uri="{FF2B5EF4-FFF2-40B4-BE49-F238E27FC236}">
                <a16:creationId xmlns:a16="http://schemas.microsoft.com/office/drawing/2014/main" id="{E98A4B53-5D51-462A-B68C-402F3CCEE88F}"/>
              </a:ext>
            </a:extLst>
          </p:cNvPr>
          <p:cNvSpPr/>
          <p:nvPr/>
        </p:nvSpPr>
        <p:spPr>
          <a:xfrm>
            <a:off x="3928260" y="2202117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IE371G</a:t>
            </a:r>
          </a:p>
        </p:txBody>
      </p:sp>
      <p:sp>
        <p:nvSpPr>
          <p:cNvPr id="178" name="流程圖: 文件 177">
            <a:extLst>
              <a:ext uri="{FF2B5EF4-FFF2-40B4-BE49-F238E27FC236}">
                <a16:creationId xmlns:a16="http://schemas.microsoft.com/office/drawing/2014/main" id="{65227B38-91F9-4757-9888-33681FB21ED3}"/>
              </a:ext>
            </a:extLst>
          </p:cNvPr>
          <p:cNvSpPr/>
          <p:nvPr/>
        </p:nvSpPr>
        <p:spPr>
          <a:xfrm>
            <a:off x="3876135" y="2247746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UP179L</a:t>
            </a:r>
          </a:p>
        </p:txBody>
      </p:sp>
      <p:sp>
        <p:nvSpPr>
          <p:cNvPr id="179" name="流程圖: 文件 178">
            <a:extLst>
              <a:ext uri="{FF2B5EF4-FFF2-40B4-BE49-F238E27FC236}">
                <a16:creationId xmlns:a16="http://schemas.microsoft.com/office/drawing/2014/main" id="{12622333-6F26-4D3A-AD9D-F53006D591D7}"/>
              </a:ext>
            </a:extLst>
          </p:cNvPr>
          <p:cNvSpPr/>
          <p:nvPr/>
        </p:nvSpPr>
        <p:spPr>
          <a:xfrm>
            <a:off x="3819308" y="2310320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ME908</a:t>
            </a:r>
          </a:p>
        </p:txBody>
      </p:sp>
      <p:sp>
        <p:nvSpPr>
          <p:cNvPr id="180" name="流程圖: 文件 179">
            <a:extLst>
              <a:ext uri="{FF2B5EF4-FFF2-40B4-BE49-F238E27FC236}">
                <a16:creationId xmlns:a16="http://schemas.microsoft.com/office/drawing/2014/main" id="{FEA68C99-2AE4-40EC-BCD9-163333336C92}"/>
              </a:ext>
            </a:extLst>
          </p:cNvPr>
          <p:cNvSpPr/>
          <p:nvPr/>
        </p:nvSpPr>
        <p:spPr>
          <a:xfrm>
            <a:off x="3777818" y="236674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IE179</a:t>
            </a:r>
          </a:p>
        </p:txBody>
      </p:sp>
      <p:sp>
        <p:nvSpPr>
          <p:cNvPr id="181" name="流程圖: 文件 180">
            <a:extLst>
              <a:ext uri="{FF2B5EF4-FFF2-40B4-BE49-F238E27FC236}">
                <a16:creationId xmlns:a16="http://schemas.microsoft.com/office/drawing/2014/main" id="{87D966EA-67F6-40C4-A7E9-B0E1DF58359C}"/>
              </a:ext>
            </a:extLst>
          </p:cNvPr>
          <p:cNvSpPr/>
          <p:nvPr/>
        </p:nvSpPr>
        <p:spPr>
          <a:xfrm>
            <a:off x="4013880" y="1093395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IE451r</a:t>
            </a:r>
          </a:p>
        </p:txBody>
      </p:sp>
      <p:sp>
        <p:nvSpPr>
          <p:cNvPr id="182" name="流程圖: 文件 181">
            <a:extLst>
              <a:ext uri="{FF2B5EF4-FFF2-40B4-BE49-F238E27FC236}">
                <a16:creationId xmlns:a16="http://schemas.microsoft.com/office/drawing/2014/main" id="{055299D7-DBCC-4C3C-A904-48107BE0FEAD}"/>
              </a:ext>
            </a:extLst>
          </p:cNvPr>
          <p:cNvSpPr/>
          <p:nvPr/>
        </p:nvSpPr>
        <p:spPr>
          <a:xfrm>
            <a:off x="3978089" y="1145131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MA899M</a:t>
            </a:r>
          </a:p>
        </p:txBody>
      </p:sp>
      <p:sp>
        <p:nvSpPr>
          <p:cNvPr id="183" name="流程圖: 文件 182">
            <a:extLst>
              <a:ext uri="{FF2B5EF4-FFF2-40B4-BE49-F238E27FC236}">
                <a16:creationId xmlns:a16="http://schemas.microsoft.com/office/drawing/2014/main" id="{AACE01FB-7E90-44E7-8506-CC802B1D9FB5}"/>
              </a:ext>
            </a:extLst>
          </p:cNvPr>
          <p:cNvSpPr/>
          <p:nvPr/>
        </p:nvSpPr>
        <p:spPr>
          <a:xfrm>
            <a:off x="3943686" y="1194752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EL440</a:t>
            </a:r>
          </a:p>
        </p:txBody>
      </p:sp>
      <p:sp>
        <p:nvSpPr>
          <p:cNvPr id="185" name="流程圖: 文件 184">
            <a:extLst>
              <a:ext uri="{FF2B5EF4-FFF2-40B4-BE49-F238E27FC236}">
                <a16:creationId xmlns:a16="http://schemas.microsoft.com/office/drawing/2014/main" id="{9D69C369-7706-461A-9C34-4627FC6D3BF5}"/>
              </a:ext>
            </a:extLst>
          </p:cNvPr>
          <p:cNvSpPr/>
          <p:nvPr/>
        </p:nvSpPr>
        <p:spPr>
          <a:xfrm>
            <a:off x="3878368" y="124437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IE306</a:t>
            </a:r>
          </a:p>
        </p:txBody>
      </p:sp>
      <p:sp>
        <p:nvSpPr>
          <p:cNvPr id="186" name="流程圖: 文件 185">
            <a:extLst>
              <a:ext uri="{FF2B5EF4-FFF2-40B4-BE49-F238E27FC236}">
                <a16:creationId xmlns:a16="http://schemas.microsoft.com/office/drawing/2014/main" id="{5D830A6D-05D5-44C2-8C18-DD611532873A}"/>
              </a:ext>
            </a:extLst>
          </p:cNvPr>
          <p:cNvSpPr/>
          <p:nvPr/>
        </p:nvSpPr>
        <p:spPr>
          <a:xfrm>
            <a:off x="3832368" y="127269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MA204</a:t>
            </a:r>
          </a:p>
        </p:txBody>
      </p:sp>
      <p:sp>
        <p:nvSpPr>
          <p:cNvPr id="187" name="流程圖: 文件 186">
            <a:hlinkClick r:id="rId7" action="ppaction://hlinksldjump"/>
            <a:extLst>
              <a:ext uri="{FF2B5EF4-FFF2-40B4-BE49-F238E27FC236}">
                <a16:creationId xmlns:a16="http://schemas.microsoft.com/office/drawing/2014/main" id="{0FDB640B-ABC8-4CA1-BE54-3DA6EDC24503}"/>
              </a:ext>
            </a:extLst>
          </p:cNvPr>
          <p:cNvSpPr/>
          <p:nvPr/>
        </p:nvSpPr>
        <p:spPr>
          <a:xfrm>
            <a:off x="3764705" y="1330342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統計學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188" name="流程圖: 文件 187">
            <a:extLst>
              <a:ext uri="{FF2B5EF4-FFF2-40B4-BE49-F238E27FC236}">
                <a16:creationId xmlns:a16="http://schemas.microsoft.com/office/drawing/2014/main" id="{3795A8A4-1D99-4F6A-82B0-4955BDD8649E}"/>
              </a:ext>
            </a:extLst>
          </p:cNvPr>
          <p:cNvSpPr/>
          <p:nvPr/>
        </p:nvSpPr>
        <p:spPr>
          <a:xfrm>
            <a:off x="2278018" y="4499473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MA603R</a:t>
            </a:r>
          </a:p>
        </p:txBody>
      </p:sp>
      <p:sp>
        <p:nvSpPr>
          <p:cNvPr id="190" name="流程圖: 文件 189">
            <a:extLst>
              <a:ext uri="{FF2B5EF4-FFF2-40B4-BE49-F238E27FC236}">
                <a16:creationId xmlns:a16="http://schemas.microsoft.com/office/drawing/2014/main" id="{D26DA78C-E917-47E1-B421-49CA15B97C23}"/>
              </a:ext>
            </a:extLst>
          </p:cNvPr>
          <p:cNvSpPr/>
          <p:nvPr/>
        </p:nvSpPr>
        <p:spPr>
          <a:xfrm>
            <a:off x="2228869" y="4561887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MA610R</a:t>
            </a:r>
          </a:p>
        </p:txBody>
      </p:sp>
      <p:sp>
        <p:nvSpPr>
          <p:cNvPr id="193" name="流程圖: 文件 192">
            <a:extLst>
              <a:ext uri="{FF2B5EF4-FFF2-40B4-BE49-F238E27FC236}">
                <a16:creationId xmlns:a16="http://schemas.microsoft.com/office/drawing/2014/main" id="{166A155A-9639-41AE-B962-95EDF3B6FCF3}"/>
              </a:ext>
            </a:extLst>
          </p:cNvPr>
          <p:cNvSpPr/>
          <p:nvPr/>
        </p:nvSpPr>
        <p:spPr>
          <a:xfrm>
            <a:off x="2160883" y="4633530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EL585</a:t>
            </a:r>
          </a:p>
        </p:txBody>
      </p:sp>
      <p:sp>
        <p:nvSpPr>
          <p:cNvPr id="194" name="流程圖: 文件 193">
            <a:extLst>
              <a:ext uri="{FF2B5EF4-FFF2-40B4-BE49-F238E27FC236}">
                <a16:creationId xmlns:a16="http://schemas.microsoft.com/office/drawing/2014/main" id="{0C89AF40-4C73-4331-BDF6-090D9C7A5B14}"/>
              </a:ext>
            </a:extLst>
          </p:cNvPr>
          <p:cNvSpPr/>
          <p:nvPr/>
        </p:nvSpPr>
        <p:spPr>
          <a:xfrm>
            <a:off x="2090031" y="4680914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MA205E</a:t>
            </a:r>
          </a:p>
        </p:txBody>
      </p:sp>
      <p:sp>
        <p:nvSpPr>
          <p:cNvPr id="201" name="流程圖: 文件 200">
            <a:extLst>
              <a:ext uri="{FF2B5EF4-FFF2-40B4-BE49-F238E27FC236}">
                <a16:creationId xmlns:a16="http://schemas.microsoft.com/office/drawing/2014/main" id="{F261B288-AD1E-4EA1-979F-F8C0099FDFEF}"/>
              </a:ext>
            </a:extLst>
          </p:cNvPr>
          <p:cNvSpPr/>
          <p:nvPr/>
        </p:nvSpPr>
        <p:spPr>
          <a:xfrm>
            <a:off x="2027755" y="4760542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IE238D</a:t>
            </a:r>
          </a:p>
        </p:txBody>
      </p:sp>
      <p:sp>
        <p:nvSpPr>
          <p:cNvPr id="202" name="流程圖: 文件 201">
            <a:extLst>
              <a:ext uri="{FF2B5EF4-FFF2-40B4-BE49-F238E27FC236}">
                <a16:creationId xmlns:a16="http://schemas.microsoft.com/office/drawing/2014/main" id="{9E4C6DAA-40EA-4FE7-901C-9981BE080A7D}"/>
              </a:ext>
            </a:extLst>
          </p:cNvPr>
          <p:cNvSpPr/>
          <p:nvPr/>
        </p:nvSpPr>
        <p:spPr>
          <a:xfrm>
            <a:off x="2225060" y="3543307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CS103</a:t>
            </a:r>
          </a:p>
        </p:txBody>
      </p:sp>
      <p:sp>
        <p:nvSpPr>
          <p:cNvPr id="203" name="流程圖: 文件 202">
            <a:extLst>
              <a:ext uri="{FF2B5EF4-FFF2-40B4-BE49-F238E27FC236}">
                <a16:creationId xmlns:a16="http://schemas.microsoft.com/office/drawing/2014/main" id="{5E22FBD6-5C35-45A2-A368-7E16F99616D7}"/>
              </a:ext>
            </a:extLst>
          </p:cNvPr>
          <p:cNvSpPr/>
          <p:nvPr/>
        </p:nvSpPr>
        <p:spPr>
          <a:xfrm>
            <a:off x="2168653" y="361880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MA205E</a:t>
            </a:r>
          </a:p>
        </p:txBody>
      </p:sp>
      <p:sp>
        <p:nvSpPr>
          <p:cNvPr id="204" name="流程圖: 文件 203">
            <a:extLst>
              <a:ext uri="{FF2B5EF4-FFF2-40B4-BE49-F238E27FC236}">
                <a16:creationId xmlns:a16="http://schemas.microsoft.com/office/drawing/2014/main" id="{D37A68A7-EBB8-4168-9179-4183D9804246}"/>
              </a:ext>
            </a:extLst>
          </p:cNvPr>
          <p:cNvSpPr/>
          <p:nvPr/>
        </p:nvSpPr>
        <p:spPr>
          <a:xfrm>
            <a:off x="2109913" y="3703315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BT258D</a:t>
            </a:r>
          </a:p>
        </p:txBody>
      </p:sp>
      <p:sp>
        <p:nvSpPr>
          <p:cNvPr id="214" name="流程圖: 文件 213">
            <a:extLst>
              <a:ext uri="{FF2B5EF4-FFF2-40B4-BE49-F238E27FC236}">
                <a16:creationId xmlns:a16="http://schemas.microsoft.com/office/drawing/2014/main" id="{0512E9F8-892F-4A20-9CA7-A85FEBC548EF}"/>
              </a:ext>
            </a:extLst>
          </p:cNvPr>
          <p:cNvSpPr/>
          <p:nvPr/>
        </p:nvSpPr>
        <p:spPr>
          <a:xfrm>
            <a:off x="2044408" y="3771367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BE321G</a:t>
            </a:r>
          </a:p>
        </p:txBody>
      </p:sp>
      <p:sp>
        <p:nvSpPr>
          <p:cNvPr id="215" name="流程圖: 文件 214">
            <a:extLst>
              <a:ext uri="{FF2B5EF4-FFF2-40B4-BE49-F238E27FC236}">
                <a16:creationId xmlns:a16="http://schemas.microsoft.com/office/drawing/2014/main" id="{E309FD71-18F3-4E06-B8EC-D6010465892C}"/>
              </a:ext>
            </a:extLst>
          </p:cNvPr>
          <p:cNvSpPr/>
          <p:nvPr/>
        </p:nvSpPr>
        <p:spPr>
          <a:xfrm>
            <a:off x="2191807" y="2700537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CE150</a:t>
            </a:r>
          </a:p>
        </p:txBody>
      </p:sp>
      <p:sp>
        <p:nvSpPr>
          <p:cNvPr id="216" name="流程圖: 文件 215">
            <a:extLst>
              <a:ext uri="{FF2B5EF4-FFF2-40B4-BE49-F238E27FC236}">
                <a16:creationId xmlns:a16="http://schemas.microsoft.com/office/drawing/2014/main" id="{E8924698-E5D1-4593-BD09-72610D85B659}"/>
              </a:ext>
            </a:extLst>
          </p:cNvPr>
          <p:cNvSpPr/>
          <p:nvPr/>
        </p:nvSpPr>
        <p:spPr>
          <a:xfrm>
            <a:off x="2106316" y="2783657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IE150r</a:t>
            </a:r>
          </a:p>
        </p:txBody>
      </p:sp>
      <p:sp>
        <p:nvSpPr>
          <p:cNvPr id="217" name="流程圖: 文件 216">
            <a:extLst>
              <a:ext uri="{FF2B5EF4-FFF2-40B4-BE49-F238E27FC236}">
                <a16:creationId xmlns:a16="http://schemas.microsoft.com/office/drawing/2014/main" id="{5325F89C-B227-4DBD-BD84-DA009114D202}"/>
              </a:ext>
            </a:extLst>
          </p:cNvPr>
          <p:cNvSpPr/>
          <p:nvPr/>
        </p:nvSpPr>
        <p:spPr>
          <a:xfrm>
            <a:off x="2036619" y="2840815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IE325</a:t>
            </a:r>
          </a:p>
        </p:txBody>
      </p:sp>
      <p:sp>
        <p:nvSpPr>
          <p:cNvPr id="218" name="流程圖: 文件 217">
            <a:extLst>
              <a:ext uri="{FF2B5EF4-FFF2-40B4-BE49-F238E27FC236}">
                <a16:creationId xmlns:a16="http://schemas.microsoft.com/office/drawing/2014/main" id="{411723A6-49E6-40BF-B602-76AECC4B2D83}"/>
              </a:ext>
            </a:extLst>
          </p:cNvPr>
          <p:cNvSpPr/>
          <p:nvPr/>
        </p:nvSpPr>
        <p:spPr>
          <a:xfrm>
            <a:off x="2138983" y="1701846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IE691R</a:t>
            </a:r>
          </a:p>
        </p:txBody>
      </p:sp>
      <p:sp>
        <p:nvSpPr>
          <p:cNvPr id="219" name="流程圖: 文件 218">
            <a:extLst>
              <a:ext uri="{FF2B5EF4-FFF2-40B4-BE49-F238E27FC236}">
                <a16:creationId xmlns:a16="http://schemas.microsoft.com/office/drawing/2014/main" id="{BEADB186-5215-49A4-8BD5-9DB594A3023C}"/>
              </a:ext>
            </a:extLst>
          </p:cNvPr>
          <p:cNvSpPr/>
          <p:nvPr/>
        </p:nvSpPr>
        <p:spPr>
          <a:xfrm>
            <a:off x="2069264" y="1765196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rgbClr val="4D4D4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IE443G</a:t>
            </a: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0" name="流程圖: 文件 219">
            <a:extLst>
              <a:ext uri="{FF2B5EF4-FFF2-40B4-BE49-F238E27FC236}">
                <a16:creationId xmlns:a16="http://schemas.microsoft.com/office/drawing/2014/main" id="{E7B070E8-104A-4FDF-BF2B-DFD29B3EE3A9}"/>
              </a:ext>
            </a:extLst>
          </p:cNvPr>
          <p:cNvSpPr/>
          <p:nvPr/>
        </p:nvSpPr>
        <p:spPr>
          <a:xfrm>
            <a:off x="2017066" y="183519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rgbClr val="4D4D4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MI237</a:t>
            </a: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6" name="流程圖: 文件 225">
            <a:hlinkClick r:id="rId8" action="ppaction://hlinksldjump"/>
            <a:extLst>
              <a:ext uri="{FF2B5EF4-FFF2-40B4-BE49-F238E27FC236}">
                <a16:creationId xmlns:a16="http://schemas.microsoft.com/office/drawing/2014/main" id="{1317B652-F619-4244-BC0D-51A438D8A686}"/>
              </a:ext>
            </a:extLst>
          </p:cNvPr>
          <p:cNvSpPr/>
          <p:nvPr/>
        </p:nvSpPr>
        <p:spPr>
          <a:xfrm>
            <a:off x="1982195" y="1884077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資料庫管理</a:t>
            </a:r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7" name="流程圖: 文件 226">
            <a:hlinkClick r:id="rId8" action="ppaction://hlinksldjump"/>
            <a:extLst>
              <a:ext uri="{FF2B5EF4-FFF2-40B4-BE49-F238E27FC236}">
                <a16:creationId xmlns:a16="http://schemas.microsoft.com/office/drawing/2014/main" id="{CC35A5C6-08F6-4315-A8B9-9CCF99EBBCE3}"/>
              </a:ext>
            </a:extLst>
          </p:cNvPr>
          <p:cNvSpPr/>
          <p:nvPr/>
        </p:nvSpPr>
        <p:spPr>
          <a:xfrm>
            <a:off x="1983658" y="2903622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作業研究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8" name="流程圖: 文件 227">
            <a:hlinkClick r:id="rId8" action="ppaction://hlinksldjump"/>
            <a:extLst>
              <a:ext uri="{FF2B5EF4-FFF2-40B4-BE49-F238E27FC236}">
                <a16:creationId xmlns:a16="http://schemas.microsoft.com/office/drawing/2014/main" id="{B53BB3F0-D390-4900-8A1C-337DB1711224}"/>
              </a:ext>
            </a:extLst>
          </p:cNvPr>
          <p:cNvSpPr/>
          <p:nvPr/>
        </p:nvSpPr>
        <p:spPr>
          <a:xfrm>
            <a:off x="1985530" y="3844955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資料結構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9" name="流程圖: 文件 228">
            <a:hlinkClick r:id="rId8" action="ppaction://hlinksldjump"/>
            <a:extLst>
              <a:ext uri="{FF2B5EF4-FFF2-40B4-BE49-F238E27FC236}">
                <a16:creationId xmlns:a16="http://schemas.microsoft.com/office/drawing/2014/main" id="{55764944-FB51-40AA-A7C7-C7FCE753FFEC}"/>
              </a:ext>
            </a:extLst>
          </p:cNvPr>
          <p:cNvSpPr/>
          <p:nvPr/>
        </p:nvSpPr>
        <p:spPr>
          <a:xfrm>
            <a:off x="1983658" y="481814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程式設計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與應用</a:t>
            </a:r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0" name="流程圖: 文件 229">
            <a:hlinkClick r:id="rId7" action="ppaction://hlinksldjump"/>
            <a:extLst>
              <a:ext uri="{FF2B5EF4-FFF2-40B4-BE49-F238E27FC236}">
                <a16:creationId xmlns:a16="http://schemas.microsoft.com/office/drawing/2014/main" id="{71180992-FE52-4881-AE1D-9A46F836184F}"/>
              </a:ext>
            </a:extLst>
          </p:cNvPr>
          <p:cNvSpPr/>
          <p:nvPr/>
        </p:nvSpPr>
        <p:spPr>
          <a:xfrm>
            <a:off x="3739435" y="243608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實驗設計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231" name="流程圖: 文件 230">
            <a:hlinkClick r:id="rId7" action="ppaction://hlinksldjump"/>
            <a:extLst>
              <a:ext uri="{FF2B5EF4-FFF2-40B4-BE49-F238E27FC236}">
                <a16:creationId xmlns:a16="http://schemas.microsoft.com/office/drawing/2014/main" id="{547AAD09-0240-481D-AD14-F4A986719C0B}"/>
              </a:ext>
            </a:extLst>
          </p:cNvPr>
          <p:cNvSpPr/>
          <p:nvPr/>
        </p:nvSpPr>
        <p:spPr>
          <a:xfrm>
            <a:off x="3756128" y="3204863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生產計畫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與管制</a:t>
            </a:r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2" name="流程圖: 文件 231">
            <a:hlinkClick r:id="rId6" action="ppaction://hlinksldjump"/>
            <a:extLst>
              <a:ext uri="{FF2B5EF4-FFF2-40B4-BE49-F238E27FC236}">
                <a16:creationId xmlns:a16="http://schemas.microsoft.com/office/drawing/2014/main" id="{19ABB0AE-65A4-4AB6-AA3A-45D553225E87}"/>
              </a:ext>
            </a:extLst>
          </p:cNvPr>
          <p:cNvSpPr/>
          <p:nvPr/>
        </p:nvSpPr>
        <p:spPr>
          <a:xfrm>
            <a:off x="3765110" y="4166429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統計品質管制</a:t>
            </a:r>
            <a:endParaRPr lang="en-US" altLang="zh-TW" sz="120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18" name="直線接點 117">
            <a:extLst>
              <a:ext uri="{FF2B5EF4-FFF2-40B4-BE49-F238E27FC236}">
                <a16:creationId xmlns:a16="http://schemas.microsoft.com/office/drawing/2014/main" id="{EBB37566-D887-4E4B-A7C3-AC21526F6EE4}"/>
              </a:ext>
            </a:extLst>
          </p:cNvPr>
          <p:cNvCxnSpPr>
            <a:cxnSpLocks/>
          </p:cNvCxnSpPr>
          <p:nvPr/>
        </p:nvCxnSpPr>
        <p:spPr>
          <a:xfrm>
            <a:off x="1608410" y="1265948"/>
            <a:ext cx="98176" cy="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流程圖: 文件 11">
            <a:extLst>
              <a:ext uri="{FF2B5EF4-FFF2-40B4-BE49-F238E27FC236}">
                <a16:creationId xmlns:a16="http://schemas.microsoft.com/office/drawing/2014/main" id="{0918EFB1-757A-4EB6-896E-A737D769D9B1}"/>
              </a:ext>
            </a:extLst>
          </p:cNvPr>
          <p:cNvSpPr/>
          <p:nvPr/>
        </p:nvSpPr>
        <p:spPr>
          <a:xfrm>
            <a:off x="298250" y="2136020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rgbClr val="4D4D4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EE412</a:t>
            </a: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流程圖: 文件 12">
            <a:extLst>
              <a:ext uri="{FF2B5EF4-FFF2-40B4-BE49-F238E27FC236}">
                <a16:creationId xmlns:a16="http://schemas.microsoft.com/office/drawing/2014/main" id="{705996E8-48D1-42B7-A0A4-A3E272CA2BBA}"/>
              </a:ext>
            </a:extLst>
          </p:cNvPr>
          <p:cNvSpPr/>
          <p:nvPr/>
        </p:nvSpPr>
        <p:spPr>
          <a:xfrm>
            <a:off x="250199" y="2181825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rgbClr val="4D4D4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IE412R</a:t>
            </a: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流程圖: 文件 13">
            <a:extLst>
              <a:ext uri="{FF2B5EF4-FFF2-40B4-BE49-F238E27FC236}">
                <a16:creationId xmlns:a16="http://schemas.microsoft.com/office/drawing/2014/main" id="{9637E9D6-74FD-4283-903B-4D84D52FAF9A}"/>
              </a:ext>
            </a:extLst>
          </p:cNvPr>
          <p:cNvSpPr/>
          <p:nvPr/>
        </p:nvSpPr>
        <p:spPr>
          <a:xfrm>
            <a:off x="195563" y="2237624"/>
            <a:ext cx="1276698" cy="392055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rgbClr val="4D4D4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MA604R</a:t>
            </a: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流程圖: 文件 14">
            <a:extLst>
              <a:ext uri="{FF2B5EF4-FFF2-40B4-BE49-F238E27FC236}">
                <a16:creationId xmlns:a16="http://schemas.microsoft.com/office/drawing/2014/main" id="{F5474387-A6F9-4521-AB38-34CBA47C91B1}"/>
              </a:ext>
            </a:extLst>
          </p:cNvPr>
          <p:cNvSpPr/>
          <p:nvPr/>
        </p:nvSpPr>
        <p:spPr>
          <a:xfrm>
            <a:off x="132798" y="2277094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>
              <a:solidFill>
                <a:srgbClr val="4D4D4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>
                <a:solidFill>
                  <a:srgbClr val="4D4D4D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EE412L</a:t>
            </a:r>
          </a:p>
          <a:p>
            <a:pPr algn="ctr"/>
            <a:endParaRPr lang="zh-TW" altLang="en-US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流程圖: 文件 15">
            <a:hlinkClick r:id="rId5" action="ppaction://hlinksldjump"/>
            <a:extLst>
              <a:ext uri="{FF2B5EF4-FFF2-40B4-BE49-F238E27FC236}">
                <a16:creationId xmlns:a16="http://schemas.microsoft.com/office/drawing/2014/main" id="{0C27C118-5D79-47D6-8305-732F267A0D61}"/>
              </a:ext>
            </a:extLst>
          </p:cNvPr>
          <p:cNvSpPr/>
          <p:nvPr/>
        </p:nvSpPr>
        <p:spPr>
          <a:xfrm>
            <a:off x="87609" y="2325894"/>
            <a:ext cx="1276698" cy="392055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r>
              <a:rPr lang="zh-TW" altLang="en-US" sz="1200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人工智慧</a:t>
            </a:r>
            <a:endParaRPr lang="en-US" altLang="zh-TW" sz="12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/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31" name="直線接點 130">
            <a:extLst>
              <a:ext uri="{FF2B5EF4-FFF2-40B4-BE49-F238E27FC236}">
                <a16:creationId xmlns:a16="http://schemas.microsoft.com/office/drawing/2014/main" id="{788CDCBD-519F-4804-A226-1E6EBCCB15CD}"/>
              </a:ext>
            </a:extLst>
          </p:cNvPr>
          <p:cNvCxnSpPr>
            <a:cxnSpLocks/>
          </p:cNvCxnSpPr>
          <p:nvPr/>
        </p:nvCxnSpPr>
        <p:spPr>
          <a:xfrm>
            <a:off x="1579441" y="2319911"/>
            <a:ext cx="127145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接點 152">
            <a:extLst>
              <a:ext uri="{FF2B5EF4-FFF2-40B4-BE49-F238E27FC236}">
                <a16:creationId xmlns:a16="http://schemas.microsoft.com/office/drawing/2014/main" id="{E0462465-4FE0-4D8F-87C5-688EC8584FF0}"/>
              </a:ext>
            </a:extLst>
          </p:cNvPr>
          <p:cNvCxnSpPr>
            <a:cxnSpLocks/>
          </p:cNvCxnSpPr>
          <p:nvPr/>
        </p:nvCxnSpPr>
        <p:spPr>
          <a:xfrm>
            <a:off x="1689478" y="1278505"/>
            <a:ext cx="4483" cy="4657891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接點 154">
            <a:extLst>
              <a:ext uri="{FF2B5EF4-FFF2-40B4-BE49-F238E27FC236}">
                <a16:creationId xmlns:a16="http://schemas.microsoft.com/office/drawing/2014/main" id="{75C4922A-C07C-4A1F-99A3-D9FA4D055AD0}"/>
              </a:ext>
            </a:extLst>
          </p:cNvPr>
          <p:cNvCxnSpPr>
            <a:cxnSpLocks/>
          </p:cNvCxnSpPr>
          <p:nvPr/>
        </p:nvCxnSpPr>
        <p:spPr>
          <a:xfrm flipH="1" flipV="1">
            <a:off x="1697432" y="1999986"/>
            <a:ext cx="284522" cy="1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接點 232">
            <a:extLst>
              <a:ext uri="{FF2B5EF4-FFF2-40B4-BE49-F238E27FC236}">
                <a16:creationId xmlns:a16="http://schemas.microsoft.com/office/drawing/2014/main" id="{514D5E17-E30C-4289-BE32-F527774B92AE}"/>
              </a:ext>
            </a:extLst>
          </p:cNvPr>
          <p:cNvCxnSpPr/>
          <p:nvPr/>
        </p:nvCxnSpPr>
        <p:spPr>
          <a:xfrm flipH="1" flipV="1">
            <a:off x="1674297" y="3016481"/>
            <a:ext cx="284522" cy="1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接點 233">
            <a:extLst>
              <a:ext uri="{FF2B5EF4-FFF2-40B4-BE49-F238E27FC236}">
                <a16:creationId xmlns:a16="http://schemas.microsoft.com/office/drawing/2014/main" id="{F93435DE-39FD-4914-91C7-8B6D9BD1C5C6}"/>
              </a:ext>
            </a:extLst>
          </p:cNvPr>
          <p:cNvCxnSpPr/>
          <p:nvPr/>
        </p:nvCxnSpPr>
        <p:spPr>
          <a:xfrm flipH="1" flipV="1">
            <a:off x="1707677" y="4003473"/>
            <a:ext cx="284522" cy="1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直線接點 234">
            <a:extLst>
              <a:ext uri="{FF2B5EF4-FFF2-40B4-BE49-F238E27FC236}">
                <a16:creationId xmlns:a16="http://schemas.microsoft.com/office/drawing/2014/main" id="{0A94C754-A6EE-4346-AA06-CE8C16D7407D}"/>
              </a:ext>
            </a:extLst>
          </p:cNvPr>
          <p:cNvCxnSpPr/>
          <p:nvPr/>
        </p:nvCxnSpPr>
        <p:spPr>
          <a:xfrm flipH="1" flipV="1">
            <a:off x="1708258" y="4851476"/>
            <a:ext cx="284522" cy="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直線接點 236">
            <a:extLst>
              <a:ext uri="{FF2B5EF4-FFF2-40B4-BE49-F238E27FC236}">
                <a16:creationId xmlns:a16="http://schemas.microsoft.com/office/drawing/2014/main" id="{B2883598-4D26-454D-81E6-DFC777C81849}"/>
              </a:ext>
            </a:extLst>
          </p:cNvPr>
          <p:cNvCxnSpPr>
            <a:cxnSpLocks/>
            <a:stCxn id="187" idx="1"/>
          </p:cNvCxnSpPr>
          <p:nvPr/>
        </p:nvCxnSpPr>
        <p:spPr>
          <a:xfrm flipH="1">
            <a:off x="1697432" y="1526370"/>
            <a:ext cx="2067273" cy="0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線接點 239">
            <a:extLst>
              <a:ext uri="{FF2B5EF4-FFF2-40B4-BE49-F238E27FC236}">
                <a16:creationId xmlns:a16="http://schemas.microsoft.com/office/drawing/2014/main" id="{3F5ECE90-4745-4FFF-9C14-436762ECDDFC}"/>
              </a:ext>
            </a:extLst>
          </p:cNvPr>
          <p:cNvCxnSpPr>
            <a:cxnSpLocks/>
          </p:cNvCxnSpPr>
          <p:nvPr/>
        </p:nvCxnSpPr>
        <p:spPr>
          <a:xfrm flipH="1">
            <a:off x="1724462" y="2564163"/>
            <a:ext cx="2014532" cy="11262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接點 242">
            <a:extLst>
              <a:ext uri="{FF2B5EF4-FFF2-40B4-BE49-F238E27FC236}">
                <a16:creationId xmlns:a16="http://schemas.microsoft.com/office/drawing/2014/main" id="{456AA186-3D45-415B-9E44-ADA214FF9EF5}"/>
              </a:ext>
            </a:extLst>
          </p:cNvPr>
          <p:cNvCxnSpPr>
            <a:cxnSpLocks/>
            <a:stCxn id="231" idx="1"/>
          </p:cNvCxnSpPr>
          <p:nvPr/>
        </p:nvCxnSpPr>
        <p:spPr>
          <a:xfrm flipH="1" flipV="1">
            <a:off x="1700504" y="3388285"/>
            <a:ext cx="2055624" cy="12606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接點 244">
            <a:extLst>
              <a:ext uri="{FF2B5EF4-FFF2-40B4-BE49-F238E27FC236}">
                <a16:creationId xmlns:a16="http://schemas.microsoft.com/office/drawing/2014/main" id="{CCC798E1-6D6F-4A3C-810D-B1B636418B15}"/>
              </a:ext>
            </a:extLst>
          </p:cNvPr>
          <p:cNvCxnSpPr>
            <a:cxnSpLocks/>
            <a:stCxn id="163" idx="1"/>
          </p:cNvCxnSpPr>
          <p:nvPr/>
        </p:nvCxnSpPr>
        <p:spPr>
          <a:xfrm flipH="1">
            <a:off x="1697232" y="5337175"/>
            <a:ext cx="2064271" cy="2197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接點 247">
            <a:extLst>
              <a:ext uri="{FF2B5EF4-FFF2-40B4-BE49-F238E27FC236}">
                <a16:creationId xmlns:a16="http://schemas.microsoft.com/office/drawing/2014/main" id="{1ECD8E35-757F-4BDF-8EC4-341CA2666D68}"/>
              </a:ext>
            </a:extLst>
          </p:cNvPr>
          <p:cNvCxnSpPr>
            <a:cxnSpLocks/>
          </p:cNvCxnSpPr>
          <p:nvPr/>
        </p:nvCxnSpPr>
        <p:spPr>
          <a:xfrm flipH="1" flipV="1">
            <a:off x="5628943" y="508349"/>
            <a:ext cx="25711" cy="6246347"/>
          </a:xfrm>
          <a:prstGeom prst="line">
            <a:avLst/>
          </a:prstGeom>
          <a:ln w="28575">
            <a:solidFill>
              <a:schemeClr val="accent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直線接點 251">
            <a:extLst>
              <a:ext uri="{FF2B5EF4-FFF2-40B4-BE49-F238E27FC236}">
                <a16:creationId xmlns:a16="http://schemas.microsoft.com/office/drawing/2014/main" id="{0A1FAADA-D19C-4C13-BF63-BBDC58CCC9D3}"/>
              </a:ext>
            </a:extLst>
          </p:cNvPr>
          <p:cNvCxnSpPr>
            <a:cxnSpLocks/>
            <a:endCxn id="164" idx="3"/>
          </p:cNvCxnSpPr>
          <p:nvPr/>
        </p:nvCxnSpPr>
        <p:spPr>
          <a:xfrm flipH="1">
            <a:off x="3426484" y="5699126"/>
            <a:ext cx="2214114" cy="17883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直線接點 254">
            <a:extLst>
              <a:ext uri="{FF2B5EF4-FFF2-40B4-BE49-F238E27FC236}">
                <a16:creationId xmlns:a16="http://schemas.microsoft.com/office/drawing/2014/main" id="{03F712A4-9843-4D43-8D4F-C4936C42BEA4}"/>
              </a:ext>
            </a:extLst>
          </p:cNvPr>
          <p:cNvCxnSpPr>
            <a:cxnSpLocks/>
            <a:endCxn id="181" idx="3"/>
          </p:cNvCxnSpPr>
          <p:nvPr/>
        </p:nvCxnSpPr>
        <p:spPr>
          <a:xfrm flipH="1" flipV="1">
            <a:off x="5290578" y="1289423"/>
            <a:ext cx="371984" cy="10682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直線接點 257">
            <a:extLst>
              <a:ext uri="{FF2B5EF4-FFF2-40B4-BE49-F238E27FC236}">
                <a16:creationId xmlns:a16="http://schemas.microsoft.com/office/drawing/2014/main" id="{686B5A02-C638-4C62-B661-E09467BACE3C}"/>
              </a:ext>
            </a:extLst>
          </p:cNvPr>
          <p:cNvCxnSpPr>
            <a:cxnSpLocks/>
          </p:cNvCxnSpPr>
          <p:nvPr/>
        </p:nvCxnSpPr>
        <p:spPr>
          <a:xfrm flipH="1" flipV="1">
            <a:off x="5395993" y="2285900"/>
            <a:ext cx="214208" cy="2528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直線接點 261">
            <a:extLst>
              <a:ext uri="{FF2B5EF4-FFF2-40B4-BE49-F238E27FC236}">
                <a16:creationId xmlns:a16="http://schemas.microsoft.com/office/drawing/2014/main" id="{7DD945F9-A5EA-4630-B4AF-EAC2B8A92568}"/>
              </a:ext>
            </a:extLst>
          </p:cNvPr>
          <p:cNvCxnSpPr>
            <a:cxnSpLocks/>
          </p:cNvCxnSpPr>
          <p:nvPr/>
        </p:nvCxnSpPr>
        <p:spPr>
          <a:xfrm flipH="1">
            <a:off x="3501759" y="2951697"/>
            <a:ext cx="2099301" cy="0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直線接點 262">
            <a:extLst>
              <a:ext uri="{FF2B5EF4-FFF2-40B4-BE49-F238E27FC236}">
                <a16:creationId xmlns:a16="http://schemas.microsoft.com/office/drawing/2014/main" id="{C63B3651-67E5-4F3B-A7C6-212E9CBA5D09}"/>
              </a:ext>
            </a:extLst>
          </p:cNvPr>
          <p:cNvCxnSpPr>
            <a:cxnSpLocks/>
            <a:endCxn id="158" idx="3"/>
          </p:cNvCxnSpPr>
          <p:nvPr/>
        </p:nvCxnSpPr>
        <p:spPr>
          <a:xfrm flipH="1">
            <a:off x="5254787" y="5096734"/>
            <a:ext cx="397876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直線接點 263">
            <a:extLst>
              <a:ext uri="{FF2B5EF4-FFF2-40B4-BE49-F238E27FC236}">
                <a16:creationId xmlns:a16="http://schemas.microsoft.com/office/drawing/2014/main" id="{F96930CF-7AEF-4F7F-8028-E17D5F6B6D63}"/>
              </a:ext>
            </a:extLst>
          </p:cNvPr>
          <p:cNvCxnSpPr>
            <a:cxnSpLocks/>
            <a:endCxn id="170" idx="3"/>
          </p:cNvCxnSpPr>
          <p:nvPr/>
        </p:nvCxnSpPr>
        <p:spPr>
          <a:xfrm flipH="1">
            <a:off x="5198596" y="4205489"/>
            <a:ext cx="450075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線接點 265">
            <a:extLst>
              <a:ext uri="{FF2B5EF4-FFF2-40B4-BE49-F238E27FC236}">
                <a16:creationId xmlns:a16="http://schemas.microsoft.com/office/drawing/2014/main" id="{64AB3302-F884-4493-A167-221A229C8BD4}"/>
              </a:ext>
            </a:extLst>
          </p:cNvPr>
          <p:cNvCxnSpPr>
            <a:cxnSpLocks/>
          </p:cNvCxnSpPr>
          <p:nvPr/>
        </p:nvCxnSpPr>
        <p:spPr>
          <a:xfrm flipH="1">
            <a:off x="3468506" y="1964629"/>
            <a:ext cx="2174230" cy="0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直線接點 267">
            <a:extLst>
              <a:ext uri="{FF2B5EF4-FFF2-40B4-BE49-F238E27FC236}">
                <a16:creationId xmlns:a16="http://schemas.microsoft.com/office/drawing/2014/main" id="{7D36B5E4-72C5-4988-BA74-F54045C9957A}"/>
              </a:ext>
            </a:extLst>
          </p:cNvPr>
          <p:cNvCxnSpPr>
            <a:cxnSpLocks/>
            <a:endCxn id="188" idx="3"/>
          </p:cNvCxnSpPr>
          <p:nvPr/>
        </p:nvCxnSpPr>
        <p:spPr>
          <a:xfrm flipH="1">
            <a:off x="3554716" y="4684643"/>
            <a:ext cx="2093955" cy="10858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AutoShape 64">
            <a:extLst>
              <a:ext uri="{FF2B5EF4-FFF2-40B4-BE49-F238E27FC236}">
                <a16:creationId xmlns:a16="http://schemas.microsoft.com/office/drawing/2014/main" id="{36FF6E38-C99E-4F6E-B253-C22459DF7ED3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606107" y="-102832"/>
            <a:ext cx="1298649" cy="716107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智慧製造學程</a:t>
            </a:r>
          </a:p>
        </p:txBody>
      </p:sp>
      <p:cxnSp>
        <p:nvCxnSpPr>
          <p:cNvPr id="338" name="直線接點 337">
            <a:extLst>
              <a:ext uri="{FF2B5EF4-FFF2-40B4-BE49-F238E27FC236}">
                <a16:creationId xmlns:a16="http://schemas.microsoft.com/office/drawing/2014/main" id="{BA90C8CD-1CF9-45D4-B86A-1C20661E1B88}"/>
              </a:ext>
            </a:extLst>
          </p:cNvPr>
          <p:cNvCxnSpPr>
            <a:cxnSpLocks/>
          </p:cNvCxnSpPr>
          <p:nvPr/>
        </p:nvCxnSpPr>
        <p:spPr>
          <a:xfrm flipH="1">
            <a:off x="3498510" y="3756867"/>
            <a:ext cx="2140277" cy="3198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流程圖: 文件 188">
            <a:extLst>
              <a:ext uri="{FF2B5EF4-FFF2-40B4-BE49-F238E27FC236}">
                <a16:creationId xmlns:a16="http://schemas.microsoft.com/office/drawing/2014/main" id="{0D9D49DA-6F2E-4767-AB12-FA9E44B3CE9B}"/>
              </a:ext>
            </a:extLst>
          </p:cNvPr>
          <p:cNvSpPr/>
          <p:nvPr/>
        </p:nvSpPr>
        <p:spPr>
          <a:xfrm>
            <a:off x="11244342" y="5802637"/>
            <a:ext cx="741950" cy="419449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大學部課程</a:t>
            </a:r>
          </a:p>
        </p:txBody>
      </p:sp>
      <p:sp>
        <p:nvSpPr>
          <p:cNvPr id="191" name="流程圖: 文件 190">
            <a:extLst>
              <a:ext uri="{FF2B5EF4-FFF2-40B4-BE49-F238E27FC236}">
                <a16:creationId xmlns:a16="http://schemas.microsoft.com/office/drawing/2014/main" id="{B19F1A31-6F2D-4CD5-A2A7-1085CD66A9CE}"/>
              </a:ext>
            </a:extLst>
          </p:cNvPr>
          <p:cNvSpPr/>
          <p:nvPr/>
        </p:nvSpPr>
        <p:spPr>
          <a:xfrm>
            <a:off x="11248329" y="6308173"/>
            <a:ext cx="741950" cy="419449"/>
          </a:xfrm>
          <a:prstGeom prst="flowChartDocumen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研究所課程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92" name="直線接點 191">
            <a:extLst>
              <a:ext uri="{FF2B5EF4-FFF2-40B4-BE49-F238E27FC236}">
                <a16:creationId xmlns:a16="http://schemas.microsoft.com/office/drawing/2014/main" id="{8041CA51-305C-43F6-BE55-02E6CF601865}"/>
              </a:ext>
            </a:extLst>
          </p:cNvPr>
          <p:cNvCxnSpPr>
            <a:cxnSpLocks/>
            <a:stCxn id="169" idx="1"/>
          </p:cNvCxnSpPr>
          <p:nvPr/>
        </p:nvCxnSpPr>
        <p:spPr>
          <a:xfrm flipH="1">
            <a:off x="1689478" y="5936396"/>
            <a:ext cx="294180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接點 195">
            <a:extLst>
              <a:ext uri="{FF2B5EF4-FFF2-40B4-BE49-F238E27FC236}">
                <a16:creationId xmlns:a16="http://schemas.microsoft.com/office/drawing/2014/main" id="{3A2D1DB2-EF4F-49E9-BEF9-6D0CB72060D2}"/>
              </a:ext>
            </a:extLst>
          </p:cNvPr>
          <p:cNvCxnSpPr>
            <a:cxnSpLocks/>
            <a:stCxn id="136" idx="1"/>
          </p:cNvCxnSpPr>
          <p:nvPr/>
        </p:nvCxnSpPr>
        <p:spPr>
          <a:xfrm flipH="1">
            <a:off x="5649029" y="6513801"/>
            <a:ext cx="667643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接點 196">
            <a:extLst>
              <a:ext uri="{FF2B5EF4-FFF2-40B4-BE49-F238E27FC236}">
                <a16:creationId xmlns:a16="http://schemas.microsoft.com/office/drawing/2014/main" id="{B9B3B086-7C48-4B63-BD82-3D29CB73B995}"/>
              </a:ext>
            </a:extLst>
          </p:cNvPr>
          <p:cNvCxnSpPr>
            <a:cxnSpLocks/>
            <a:stCxn id="138" idx="1"/>
          </p:cNvCxnSpPr>
          <p:nvPr/>
        </p:nvCxnSpPr>
        <p:spPr>
          <a:xfrm flipH="1" flipV="1">
            <a:off x="5650776" y="5826663"/>
            <a:ext cx="666254" cy="15371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接點 209">
            <a:extLst>
              <a:ext uri="{FF2B5EF4-FFF2-40B4-BE49-F238E27FC236}">
                <a16:creationId xmlns:a16="http://schemas.microsoft.com/office/drawing/2014/main" id="{60221D30-53B0-45A2-A031-1E96545F26AF}"/>
              </a:ext>
            </a:extLst>
          </p:cNvPr>
          <p:cNvCxnSpPr>
            <a:cxnSpLocks/>
          </p:cNvCxnSpPr>
          <p:nvPr/>
        </p:nvCxnSpPr>
        <p:spPr>
          <a:xfrm flipH="1">
            <a:off x="5663647" y="3240125"/>
            <a:ext cx="2583107" cy="11996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接點 212">
            <a:extLst>
              <a:ext uri="{FF2B5EF4-FFF2-40B4-BE49-F238E27FC236}">
                <a16:creationId xmlns:a16="http://schemas.microsoft.com/office/drawing/2014/main" id="{BDACA5E4-44F0-4186-BFB8-31ED3AE9F004}"/>
              </a:ext>
            </a:extLst>
          </p:cNvPr>
          <p:cNvCxnSpPr>
            <a:cxnSpLocks/>
            <a:stCxn id="97" idx="1"/>
          </p:cNvCxnSpPr>
          <p:nvPr/>
        </p:nvCxnSpPr>
        <p:spPr>
          <a:xfrm flipH="1">
            <a:off x="5649693" y="3792143"/>
            <a:ext cx="662231" cy="17066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接點 220">
            <a:extLst>
              <a:ext uri="{FF2B5EF4-FFF2-40B4-BE49-F238E27FC236}">
                <a16:creationId xmlns:a16="http://schemas.microsoft.com/office/drawing/2014/main" id="{5A5BADFD-6115-4F0A-B89B-56482300C932}"/>
              </a:ext>
            </a:extLst>
          </p:cNvPr>
          <p:cNvCxnSpPr>
            <a:cxnSpLocks/>
            <a:stCxn id="102" idx="1"/>
          </p:cNvCxnSpPr>
          <p:nvPr/>
        </p:nvCxnSpPr>
        <p:spPr>
          <a:xfrm flipH="1" flipV="1">
            <a:off x="5663646" y="4552720"/>
            <a:ext cx="655312" cy="1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接點 222">
            <a:extLst>
              <a:ext uri="{FF2B5EF4-FFF2-40B4-BE49-F238E27FC236}">
                <a16:creationId xmlns:a16="http://schemas.microsoft.com/office/drawing/2014/main" id="{E95A543A-7078-45F9-BED1-0E2A5DBF88E9}"/>
              </a:ext>
            </a:extLst>
          </p:cNvPr>
          <p:cNvCxnSpPr>
            <a:cxnSpLocks/>
          </p:cNvCxnSpPr>
          <p:nvPr/>
        </p:nvCxnSpPr>
        <p:spPr>
          <a:xfrm flipH="1">
            <a:off x="5649220" y="2508177"/>
            <a:ext cx="2589523" cy="3168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直線接點 237">
            <a:extLst>
              <a:ext uri="{FF2B5EF4-FFF2-40B4-BE49-F238E27FC236}">
                <a16:creationId xmlns:a16="http://schemas.microsoft.com/office/drawing/2014/main" id="{B484953D-4E0B-4B2B-9DFD-EB266FD21DFB}"/>
              </a:ext>
            </a:extLst>
          </p:cNvPr>
          <p:cNvCxnSpPr>
            <a:cxnSpLocks/>
            <a:stCxn id="92" idx="1"/>
          </p:cNvCxnSpPr>
          <p:nvPr/>
        </p:nvCxnSpPr>
        <p:spPr>
          <a:xfrm flipH="1" flipV="1">
            <a:off x="5641745" y="2913490"/>
            <a:ext cx="668996" cy="1692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接點 238">
            <a:extLst>
              <a:ext uri="{FF2B5EF4-FFF2-40B4-BE49-F238E27FC236}">
                <a16:creationId xmlns:a16="http://schemas.microsoft.com/office/drawing/2014/main" id="{BCF6C5AD-FE5C-4B16-BF82-34AAC628D003}"/>
              </a:ext>
            </a:extLst>
          </p:cNvPr>
          <p:cNvCxnSpPr>
            <a:cxnSpLocks/>
          </p:cNvCxnSpPr>
          <p:nvPr/>
        </p:nvCxnSpPr>
        <p:spPr>
          <a:xfrm flipH="1">
            <a:off x="5673896" y="1802342"/>
            <a:ext cx="2577725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線接點 240">
            <a:extLst>
              <a:ext uri="{FF2B5EF4-FFF2-40B4-BE49-F238E27FC236}">
                <a16:creationId xmlns:a16="http://schemas.microsoft.com/office/drawing/2014/main" id="{48A3A727-BAAC-43D9-8472-95D9259DF71B}"/>
              </a:ext>
            </a:extLst>
          </p:cNvPr>
          <p:cNvCxnSpPr>
            <a:cxnSpLocks/>
            <a:stCxn id="82" idx="1"/>
          </p:cNvCxnSpPr>
          <p:nvPr/>
        </p:nvCxnSpPr>
        <p:spPr>
          <a:xfrm flipH="1" flipV="1">
            <a:off x="5641745" y="2245091"/>
            <a:ext cx="666256" cy="555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線接點 241">
            <a:extLst>
              <a:ext uri="{FF2B5EF4-FFF2-40B4-BE49-F238E27FC236}">
                <a16:creationId xmlns:a16="http://schemas.microsoft.com/office/drawing/2014/main" id="{BBB403E7-A246-4620-8BFC-2485E0B11A1E}"/>
              </a:ext>
            </a:extLst>
          </p:cNvPr>
          <p:cNvCxnSpPr>
            <a:cxnSpLocks/>
            <a:stCxn id="114" idx="1"/>
          </p:cNvCxnSpPr>
          <p:nvPr/>
        </p:nvCxnSpPr>
        <p:spPr>
          <a:xfrm flipH="1">
            <a:off x="5680538" y="1542698"/>
            <a:ext cx="641166" cy="8944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線接點 245">
            <a:extLst>
              <a:ext uri="{FF2B5EF4-FFF2-40B4-BE49-F238E27FC236}">
                <a16:creationId xmlns:a16="http://schemas.microsoft.com/office/drawing/2014/main" id="{10405B16-2BA2-4EDD-BC9C-FECED5675E5A}"/>
              </a:ext>
            </a:extLst>
          </p:cNvPr>
          <p:cNvCxnSpPr>
            <a:cxnSpLocks/>
            <a:stCxn id="108" idx="1"/>
          </p:cNvCxnSpPr>
          <p:nvPr/>
        </p:nvCxnSpPr>
        <p:spPr>
          <a:xfrm flipH="1" flipV="1">
            <a:off x="5681035" y="813972"/>
            <a:ext cx="643729" cy="853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接點 246">
            <a:extLst>
              <a:ext uri="{FF2B5EF4-FFF2-40B4-BE49-F238E27FC236}">
                <a16:creationId xmlns:a16="http://schemas.microsoft.com/office/drawing/2014/main" id="{D9A67230-D9CA-4179-A3F3-9031DE715E62}"/>
              </a:ext>
            </a:extLst>
          </p:cNvPr>
          <p:cNvCxnSpPr>
            <a:cxnSpLocks/>
          </p:cNvCxnSpPr>
          <p:nvPr/>
        </p:nvCxnSpPr>
        <p:spPr>
          <a:xfrm flipH="1" flipV="1">
            <a:off x="5673896" y="1086784"/>
            <a:ext cx="2563978" cy="638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線接點 253">
            <a:extLst>
              <a:ext uri="{FF2B5EF4-FFF2-40B4-BE49-F238E27FC236}">
                <a16:creationId xmlns:a16="http://schemas.microsoft.com/office/drawing/2014/main" id="{17124246-FA37-4F2F-BE5F-C1AB309E4B41}"/>
              </a:ext>
            </a:extLst>
          </p:cNvPr>
          <p:cNvCxnSpPr>
            <a:cxnSpLocks/>
          </p:cNvCxnSpPr>
          <p:nvPr/>
        </p:nvCxnSpPr>
        <p:spPr>
          <a:xfrm flipH="1">
            <a:off x="5670552" y="471747"/>
            <a:ext cx="2567322" cy="2356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接點: 肘形 210">
            <a:extLst>
              <a:ext uri="{FF2B5EF4-FFF2-40B4-BE49-F238E27FC236}">
                <a16:creationId xmlns:a16="http://schemas.microsoft.com/office/drawing/2014/main" id="{87B6C6EE-F9A0-405B-885D-9BAF095DCB78}"/>
              </a:ext>
            </a:extLst>
          </p:cNvPr>
          <p:cNvCxnSpPr>
            <a:cxnSpLocks/>
            <a:endCxn id="134" idx="1"/>
          </p:cNvCxnSpPr>
          <p:nvPr/>
        </p:nvCxnSpPr>
        <p:spPr>
          <a:xfrm flipV="1">
            <a:off x="5648671" y="5338392"/>
            <a:ext cx="2569026" cy="180072"/>
          </a:xfrm>
          <a:prstGeom prst="bentConnector3">
            <a:avLst>
              <a:gd name="adj1" fmla="val 86335"/>
            </a:avLst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接點: 肘形 296">
            <a:extLst>
              <a:ext uri="{FF2B5EF4-FFF2-40B4-BE49-F238E27FC236}">
                <a16:creationId xmlns:a16="http://schemas.microsoft.com/office/drawing/2014/main" id="{19FDA256-58FD-4FC6-9A46-7D92F5C3F3F0}"/>
              </a:ext>
            </a:extLst>
          </p:cNvPr>
          <p:cNvCxnSpPr>
            <a:cxnSpLocks/>
            <a:endCxn id="124" idx="1"/>
          </p:cNvCxnSpPr>
          <p:nvPr/>
        </p:nvCxnSpPr>
        <p:spPr>
          <a:xfrm flipV="1">
            <a:off x="5641745" y="4695578"/>
            <a:ext cx="2600492" cy="141017"/>
          </a:xfrm>
          <a:prstGeom prst="bentConnector3">
            <a:avLst>
              <a:gd name="adj1" fmla="val 85537"/>
            </a:avLst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接點: 肘形 302">
            <a:extLst>
              <a:ext uri="{FF2B5EF4-FFF2-40B4-BE49-F238E27FC236}">
                <a16:creationId xmlns:a16="http://schemas.microsoft.com/office/drawing/2014/main" id="{985EB8BC-D4B3-4603-8941-7945BE36F7C1}"/>
              </a:ext>
            </a:extLst>
          </p:cNvPr>
          <p:cNvCxnSpPr>
            <a:cxnSpLocks/>
            <a:endCxn id="145" idx="1"/>
          </p:cNvCxnSpPr>
          <p:nvPr/>
        </p:nvCxnSpPr>
        <p:spPr>
          <a:xfrm flipV="1">
            <a:off x="5641163" y="3887362"/>
            <a:ext cx="2597109" cy="208717"/>
          </a:xfrm>
          <a:prstGeom prst="bentConnector3">
            <a:avLst>
              <a:gd name="adj1" fmla="val 84834"/>
            </a:avLst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接點: 肘形 311">
            <a:extLst>
              <a:ext uri="{FF2B5EF4-FFF2-40B4-BE49-F238E27FC236}">
                <a16:creationId xmlns:a16="http://schemas.microsoft.com/office/drawing/2014/main" id="{00D0EC20-03E3-486E-9214-ECDDC87E651A}"/>
              </a:ext>
            </a:extLst>
          </p:cNvPr>
          <p:cNvCxnSpPr>
            <a:cxnSpLocks/>
            <a:endCxn id="142" idx="1"/>
          </p:cNvCxnSpPr>
          <p:nvPr/>
        </p:nvCxnSpPr>
        <p:spPr>
          <a:xfrm flipV="1">
            <a:off x="5655989" y="6647589"/>
            <a:ext cx="2628808" cy="80033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接點: 肘形 313">
            <a:extLst>
              <a:ext uri="{FF2B5EF4-FFF2-40B4-BE49-F238E27FC236}">
                <a16:creationId xmlns:a16="http://schemas.microsoft.com/office/drawing/2014/main" id="{AF7AF3A5-31B1-4460-AC1C-8C66482427B3}"/>
              </a:ext>
            </a:extLst>
          </p:cNvPr>
          <p:cNvCxnSpPr>
            <a:cxnSpLocks/>
            <a:endCxn id="79" idx="1"/>
          </p:cNvCxnSpPr>
          <p:nvPr/>
        </p:nvCxnSpPr>
        <p:spPr>
          <a:xfrm flipV="1">
            <a:off x="5670552" y="6137502"/>
            <a:ext cx="2590503" cy="41836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接點 221">
            <a:extLst>
              <a:ext uri="{FF2B5EF4-FFF2-40B4-BE49-F238E27FC236}">
                <a16:creationId xmlns:a16="http://schemas.microsoft.com/office/drawing/2014/main" id="{7099A319-CE67-4E64-B7D1-026DCA101CD9}"/>
              </a:ext>
            </a:extLst>
          </p:cNvPr>
          <p:cNvCxnSpPr>
            <a:cxnSpLocks/>
          </p:cNvCxnSpPr>
          <p:nvPr/>
        </p:nvCxnSpPr>
        <p:spPr>
          <a:xfrm flipH="1">
            <a:off x="1697232" y="4362785"/>
            <a:ext cx="2092006" cy="14524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線接點 252">
            <a:extLst>
              <a:ext uri="{FF2B5EF4-FFF2-40B4-BE49-F238E27FC236}">
                <a16:creationId xmlns:a16="http://schemas.microsoft.com/office/drawing/2014/main" id="{6FAA6744-9587-45FD-923A-82A33C84ACB8}"/>
              </a:ext>
            </a:extLst>
          </p:cNvPr>
          <p:cNvCxnSpPr>
            <a:cxnSpLocks/>
            <a:endCxn id="174" idx="3"/>
          </p:cNvCxnSpPr>
          <p:nvPr/>
        </p:nvCxnSpPr>
        <p:spPr>
          <a:xfrm flipH="1" flipV="1">
            <a:off x="5136233" y="3299475"/>
            <a:ext cx="519756" cy="8142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11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>
            <a:hlinkClick r:id="rId2" action="ppaction://hlinksldjump"/>
            <a:extLst>
              <a:ext uri="{FF2B5EF4-FFF2-40B4-BE49-F238E27FC236}">
                <a16:creationId xmlns:a16="http://schemas.microsoft.com/office/drawing/2014/main" id="{DA77C344-4E7E-4254-8C12-1A6A327E477E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等腰三角形 16">
            <a:hlinkClick r:id="rId2" action="ppaction://hlinksldjump"/>
            <a:extLst>
              <a:ext uri="{FF2B5EF4-FFF2-40B4-BE49-F238E27FC236}">
                <a16:creationId xmlns:a16="http://schemas.microsoft.com/office/drawing/2014/main" id="{21131AD1-0069-4327-840C-CA0B53155559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B5210E0B-5B11-4CFC-BB0A-E8AD84A9D528}"/>
              </a:ext>
            </a:extLst>
          </p:cNvPr>
          <p:cNvSpPr txBox="1"/>
          <p:nvPr/>
        </p:nvSpPr>
        <p:spPr>
          <a:xfrm>
            <a:off x="10364274" y="17878"/>
            <a:ext cx="18277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元件整合學程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CD9BDCE-2285-41C1-99F0-17D3DE318DB1}"/>
              </a:ext>
            </a:extLst>
          </p:cNvPr>
          <p:cNvSpPr txBox="1"/>
          <p:nvPr/>
        </p:nvSpPr>
        <p:spPr>
          <a:xfrm>
            <a:off x="0" y="0"/>
            <a:ext cx="145004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(3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D7FE9CC2-63CB-48C3-BE0D-A3067A5893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897951"/>
              </p:ext>
            </p:extLst>
          </p:nvPr>
        </p:nvGraphicFramePr>
        <p:xfrm>
          <a:off x="2583656" y="1018540"/>
          <a:ext cx="7024687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3113975184"/>
                    </a:ext>
                  </a:extLst>
                </a:gridCol>
                <a:gridCol w="2101850">
                  <a:extLst>
                    <a:ext uri="{9D8B030D-6E8A-4147-A177-3AD203B41FA5}">
                      <a16:colId xmlns:a16="http://schemas.microsoft.com/office/drawing/2014/main" val="312118316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1037637800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3934438299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11888088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820251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6445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074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5285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201663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半導體元件物理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半導體元件物理導論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PH776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7993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半導體物理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EL399G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6364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757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半導體元件概論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MS501R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半導體碩士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152548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CH414R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298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EL414R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7168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半導體製程整合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05974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半導體製程整合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MS528R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半導體碩士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8139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世界先進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(VIS) 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半導體製程實務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59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24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51CF7FA-E96F-4BD5-A16B-2EF7C81CC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409803"/>
              </p:ext>
            </p:extLst>
          </p:nvPr>
        </p:nvGraphicFramePr>
        <p:xfrm>
          <a:off x="3199606" y="91440"/>
          <a:ext cx="5792787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1596253775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348021592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922930009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4028122706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34162847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660047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122902"/>
                  </a:ext>
                </a:extLst>
              </a:tr>
              <a:tr h="370840">
                <a:tc rowSpan="11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CH207G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31395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CH206D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19248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CH206E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83718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CH206F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5984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CE317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土木系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3949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0944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0520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9392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8543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8556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應用數學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709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電子薄膜科技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薄膜技術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852547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電磁學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電磁學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0266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電磁學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713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電磁學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75011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電磁學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1302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電磁學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501693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0BC4316E-CC8A-47FD-B95E-FFCCA32A0331}"/>
              </a:ext>
            </a:extLst>
          </p:cNvPr>
          <p:cNvSpPr txBox="1"/>
          <p:nvPr/>
        </p:nvSpPr>
        <p:spPr>
          <a:xfrm>
            <a:off x="0" y="0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(11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5)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DA47B75-80E1-418A-B626-4F62ACE0BAA7}"/>
              </a:ext>
            </a:extLst>
          </p:cNvPr>
          <p:cNvSpPr txBox="1"/>
          <p:nvPr/>
        </p:nvSpPr>
        <p:spPr>
          <a:xfrm>
            <a:off x="10364274" y="17878"/>
            <a:ext cx="18277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元件整合學程</a:t>
            </a:r>
          </a:p>
        </p:txBody>
      </p:sp>
      <p:sp>
        <p:nvSpPr>
          <p:cNvPr id="5" name="矩形 4">
            <a:hlinkClick r:id="rId2" action="ppaction://hlinksldjump"/>
            <a:extLst>
              <a:ext uri="{FF2B5EF4-FFF2-40B4-BE49-F238E27FC236}">
                <a16:creationId xmlns:a16="http://schemas.microsoft.com/office/drawing/2014/main" id="{FCA72AE0-CE3B-4697-B8A0-286E102EDC1E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等腰三角形 5">
            <a:hlinkClick r:id="rId2" action="ppaction://hlinksldjump"/>
            <a:extLst>
              <a:ext uri="{FF2B5EF4-FFF2-40B4-BE49-F238E27FC236}">
                <a16:creationId xmlns:a16="http://schemas.microsoft.com/office/drawing/2014/main" id="{F0D7ED8B-998A-41A4-B2A5-576F046054B8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848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C671220-2F8D-4A77-ACF4-D65F9CB5A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276519"/>
              </p:ext>
            </p:extLst>
          </p:nvPr>
        </p:nvGraphicFramePr>
        <p:xfrm>
          <a:off x="2519891" y="91440"/>
          <a:ext cx="7152217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0">
                  <a:extLst>
                    <a:ext uri="{9D8B030D-6E8A-4147-A177-3AD203B41FA5}">
                      <a16:colId xmlns:a16="http://schemas.microsoft.com/office/drawing/2014/main" val="1129074697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91917613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56878794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889039474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1249428732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8903165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206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固態物理導論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固態物理導論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PH459H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760796"/>
                  </a:ext>
                </a:extLst>
              </a:tr>
              <a:tr h="370840">
                <a:tc rowSpan="7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7343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0606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CS105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41037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2578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8977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EE630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910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26643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材料分析與檢測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材料科學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CY240E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05966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材料科學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CY248E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42635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材料表面科學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CH492N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930748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實驗設計與統計應用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19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277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檢測與估計理論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0803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統計方法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IE451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3086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應用統計方法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MA899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應數四乙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966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電漿工程應用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電漿技術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CH763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426223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80B2C7E3-FF49-4DB8-9411-E44D26BC04EA}"/>
              </a:ext>
            </a:extLst>
          </p:cNvPr>
          <p:cNvSpPr txBox="1"/>
          <p:nvPr/>
        </p:nvSpPr>
        <p:spPr>
          <a:xfrm>
            <a:off x="0" y="0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(11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5)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B83B69D-5C1C-4C84-A347-134CED032C81}"/>
              </a:ext>
            </a:extLst>
          </p:cNvPr>
          <p:cNvSpPr txBox="1"/>
          <p:nvPr/>
        </p:nvSpPr>
        <p:spPr>
          <a:xfrm>
            <a:off x="10364274" y="17878"/>
            <a:ext cx="18277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元件整合學程</a:t>
            </a:r>
          </a:p>
        </p:txBody>
      </p:sp>
      <p:sp>
        <p:nvSpPr>
          <p:cNvPr id="5" name="矩形 4">
            <a:hlinkClick r:id="rId2" action="ppaction://hlinksldjump"/>
            <a:extLst>
              <a:ext uri="{FF2B5EF4-FFF2-40B4-BE49-F238E27FC236}">
                <a16:creationId xmlns:a16="http://schemas.microsoft.com/office/drawing/2014/main" id="{53E0C400-9431-49C0-901F-0C4B83CC996F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等腰三角形 5">
            <a:hlinkClick r:id="rId2" action="ppaction://hlinksldjump"/>
            <a:extLst>
              <a:ext uri="{FF2B5EF4-FFF2-40B4-BE49-F238E27FC236}">
                <a16:creationId xmlns:a16="http://schemas.microsoft.com/office/drawing/2014/main" id="{CD7ACE4E-5B45-44F9-81F1-64186D797ED9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8506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8E164D5B-082F-42D6-BEB9-575A81ACB3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953678"/>
              </p:ext>
            </p:extLst>
          </p:nvPr>
        </p:nvGraphicFramePr>
        <p:xfrm>
          <a:off x="2693194" y="1760220"/>
          <a:ext cx="68056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350">
                  <a:extLst>
                    <a:ext uri="{9D8B030D-6E8A-4147-A177-3AD203B41FA5}">
                      <a16:colId xmlns:a16="http://schemas.microsoft.com/office/drawing/2014/main" val="2895298431"/>
                    </a:ext>
                  </a:extLst>
                </a:gridCol>
                <a:gridCol w="1736725">
                  <a:extLst>
                    <a:ext uri="{9D8B030D-6E8A-4147-A177-3AD203B41FA5}">
                      <a16:colId xmlns:a16="http://schemas.microsoft.com/office/drawing/2014/main" val="1582278152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231371907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1151144634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1168184464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4973130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575384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積體電路設計導論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類比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CMOS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積體電路設計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EL407R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18816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類比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CMOS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積體電路設計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008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混合訊號積體電路設計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51333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CMOS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射頻積體電路設計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110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微電子工程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微電子構裝工程導論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EL452L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43930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BE303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醫工系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7642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9363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EE381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電機系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948509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8FFDEE74-007D-40CB-8AA8-826FED339486}"/>
              </a:ext>
            </a:extLst>
          </p:cNvPr>
          <p:cNvSpPr txBox="1"/>
          <p:nvPr/>
        </p:nvSpPr>
        <p:spPr>
          <a:xfrm>
            <a:off x="0" y="0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(11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5)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507BB42-58E3-43D5-9EF2-A536D55873C1}"/>
              </a:ext>
            </a:extLst>
          </p:cNvPr>
          <p:cNvSpPr txBox="1"/>
          <p:nvPr/>
        </p:nvSpPr>
        <p:spPr>
          <a:xfrm>
            <a:off x="10364274" y="17878"/>
            <a:ext cx="18277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元件整合學程</a:t>
            </a:r>
          </a:p>
        </p:txBody>
      </p:sp>
      <p:sp>
        <p:nvSpPr>
          <p:cNvPr id="5" name="矩形 4">
            <a:hlinkClick r:id="rId2" action="ppaction://hlinksldjump"/>
            <a:extLst>
              <a:ext uri="{FF2B5EF4-FFF2-40B4-BE49-F238E27FC236}">
                <a16:creationId xmlns:a16="http://schemas.microsoft.com/office/drawing/2014/main" id="{8C108C94-3CCF-4027-A254-90F234D38A29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等腰三角形 5">
            <a:hlinkClick r:id="rId2" action="ppaction://hlinksldjump"/>
            <a:extLst>
              <a:ext uri="{FF2B5EF4-FFF2-40B4-BE49-F238E27FC236}">
                <a16:creationId xmlns:a16="http://schemas.microsoft.com/office/drawing/2014/main" id="{B0EDCECE-332F-45AD-826F-D619D910579C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6665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CCA44D8-2B95-43C9-A863-189F70A2B546}"/>
              </a:ext>
            </a:extLst>
          </p:cNvPr>
          <p:cNvSpPr txBox="1"/>
          <p:nvPr/>
        </p:nvSpPr>
        <p:spPr>
          <a:xfrm>
            <a:off x="10364274" y="17878"/>
            <a:ext cx="18277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元件整合學程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E658332-5DC8-4D21-ADDB-0855A2D38869}"/>
              </a:ext>
            </a:extLst>
          </p:cNvPr>
          <p:cNvSpPr txBox="1"/>
          <p:nvPr/>
        </p:nvSpPr>
        <p:spPr>
          <a:xfrm>
            <a:off x="0" y="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(9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A8918280-3D1E-479D-92FA-C1C17D92A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529964"/>
              </p:ext>
            </p:extLst>
          </p:nvPr>
        </p:nvGraphicFramePr>
        <p:xfrm>
          <a:off x="2729217" y="54653"/>
          <a:ext cx="6733565" cy="6707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11">
                  <a:extLst>
                    <a:ext uri="{9D8B030D-6E8A-4147-A177-3AD203B41FA5}">
                      <a16:colId xmlns:a16="http://schemas.microsoft.com/office/drawing/2014/main" val="3025649885"/>
                    </a:ext>
                  </a:extLst>
                </a:gridCol>
                <a:gridCol w="1448161">
                  <a:extLst>
                    <a:ext uri="{9D8B030D-6E8A-4147-A177-3AD203B41FA5}">
                      <a16:colId xmlns:a16="http://schemas.microsoft.com/office/drawing/2014/main" val="3497741919"/>
                    </a:ext>
                  </a:extLst>
                </a:gridCol>
                <a:gridCol w="1113494">
                  <a:extLst>
                    <a:ext uri="{9D8B030D-6E8A-4147-A177-3AD203B41FA5}">
                      <a16:colId xmlns:a16="http://schemas.microsoft.com/office/drawing/2014/main" val="3236664203"/>
                    </a:ext>
                  </a:extLst>
                </a:gridCol>
                <a:gridCol w="1308625">
                  <a:extLst>
                    <a:ext uri="{9D8B030D-6E8A-4147-A177-3AD203B41FA5}">
                      <a16:colId xmlns:a16="http://schemas.microsoft.com/office/drawing/2014/main" val="3988519856"/>
                    </a:ext>
                  </a:extLst>
                </a:gridCol>
                <a:gridCol w="1051202">
                  <a:extLst>
                    <a:ext uri="{9D8B030D-6E8A-4147-A177-3AD203B41FA5}">
                      <a16:colId xmlns:a16="http://schemas.microsoft.com/office/drawing/2014/main" val="3053264165"/>
                    </a:ext>
                  </a:extLst>
                </a:gridCol>
                <a:gridCol w="731972">
                  <a:extLst>
                    <a:ext uri="{9D8B030D-6E8A-4147-A177-3AD203B41FA5}">
                      <a16:colId xmlns:a16="http://schemas.microsoft.com/office/drawing/2014/main" val="3664333450"/>
                    </a:ext>
                  </a:extLst>
                </a:gridCol>
              </a:tblGrid>
              <a:tr h="35492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採認課程名稱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採認課程代碼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開課系</a:t>
                      </a:r>
                      <a:r>
                        <a:rPr lang="en-US" altLang="zh-TW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課程程度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545820"/>
                  </a:ext>
                </a:extLst>
              </a:tr>
              <a:tr h="354920">
                <a:tc rowSpan="5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量子力學導論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量子力學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CQ620R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智慧運算與大數據碩士學位學程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63175"/>
                  </a:ext>
                </a:extLst>
              </a:tr>
              <a:tr h="3549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量子力學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CQ619R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智慧運算與大數據碩士學位學程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857996"/>
                  </a:ext>
                </a:extLst>
              </a:tr>
              <a:tr h="2145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量子物理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184772"/>
                  </a:ext>
                </a:extLst>
              </a:tr>
              <a:tr h="2145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量子物理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290857"/>
                  </a:ext>
                </a:extLst>
              </a:tr>
              <a:tr h="2145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量子物理導論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PH276D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595006"/>
                  </a:ext>
                </a:extLst>
              </a:tr>
              <a:tr h="21451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半導體元件設計與模擬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412947"/>
                  </a:ext>
                </a:extLst>
              </a:tr>
              <a:tr h="2145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EL480R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809552"/>
                  </a:ext>
                </a:extLst>
              </a:tr>
              <a:tr h="28471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元件量測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半導體元件與量測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ME704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681288"/>
                  </a:ext>
                </a:extLst>
              </a:tr>
              <a:tr h="2847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半導體量測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492972"/>
                  </a:ext>
                </a:extLst>
              </a:tr>
              <a:tr h="354920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半導體實驗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世界先進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(VIS)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半導體製程實務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342084"/>
                  </a:ext>
                </a:extLst>
              </a:tr>
              <a:tr h="214514">
                <a:tc rowSpan="6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應用光電子學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光電導論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PH280E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070686"/>
                  </a:ext>
                </a:extLst>
              </a:tr>
              <a:tr h="2145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光電元件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PH494H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231587"/>
                  </a:ext>
                </a:extLst>
              </a:tr>
              <a:tr h="2145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光電系統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PH347M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590161"/>
                  </a:ext>
                </a:extLst>
              </a:tr>
              <a:tr h="2145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電子材料科學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PH410T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923836"/>
                  </a:ext>
                </a:extLst>
              </a:tr>
              <a:tr h="2145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光電元件 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015048"/>
                  </a:ext>
                </a:extLst>
              </a:tr>
              <a:tr h="2145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光電元件 </a:t>
                      </a:r>
                      <a:r>
                        <a:rPr lang="en-US" altLang="zh-TW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597176"/>
                  </a:ext>
                </a:extLst>
              </a:tr>
              <a:tr h="21451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光譜分析應用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有機光譜分析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CY376V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764627"/>
                  </a:ext>
                </a:extLst>
              </a:tr>
              <a:tr h="2145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有機光譜分析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CY376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化學系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  <a:r>
                        <a:rPr lang="en-US" altLang="zh-TW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86514"/>
                  </a:ext>
                </a:extLst>
              </a:tr>
              <a:tr h="354920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半導體記憶體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嵌入式記憶體技術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2141"/>
                  </a:ext>
                </a:extLst>
              </a:tr>
              <a:tr h="214514">
                <a:tc rowSpan="3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近代物理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相對論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PH375D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303949"/>
                  </a:ext>
                </a:extLst>
              </a:tr>
              <a:tr h="2145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近代物理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EL241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385735"/>
                  </a:ext>
                </a:extLst>
              </a:tr>
              <a:tr h="3549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近代物理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IC164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智慧運算與大數據學士班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079567"/>
                  </a:ext>
                </a:extLst>
              </a:tr>
              <a:tr h="35492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半導體實務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半導體設備元件基礎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TSMC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台積新人訓練中心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355162"/>
                  </a:ext>
                </a:extLst>
              </a:tr>
              <a:tr h="3549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半導體機台基礎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TSMC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台積新人訓練中心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上下學期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717286"/>
                  </a:ext>
                </a:extLst>
              </a:tr>
            </a:tbl>
          </a:graphicData>
        </a:graphic>
      </p:graphicFrame>
      <p:sp>
        <p:nvSpPr>
          <p:cNvPr id="7" name="矩形 6">
            <a:hlinkClick r:id="rId2" action="ppaction://hlinksldjump"/>
            <a:extLst>
              <a:ext uri="{FF2B5EF4-FFF2-40B4-BE49-F238E27FC236}">
                <a16:creationId xmlns:a16="http://schemas.microsoft.com/office/drawing/2014/main" id="{82A0F819-FFC9-4909-B472-8BB60146DCB6}"/>
              </a:ext>
            </a:extLst>
          </p:cNvPr>
          <p:cNvSpPr/>
          <p:nvPr/>
        </p:nvSpPr>
        <p:spPr>
          <a:xfrm>
            <a:off x="282107" y="6200774"/>
            <a:ext cx="689443" cy="33343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等腰三角形 7">
            <a:hlinkClick r:id="rId2" action="ppaction://hlinksldjump"/>
            <a:extLst>
              <a:ext uri="{FF2B5EF4-FFF2-40B4-BE49-F238E27FC236}">
                <a16:creationId xmlns:a16="http://schemas.microsoft.com/office/drawing/2014/main" id="{4D9DE99A-0FCF-4D95-BEE9-0E7EF7A79A69}"/>
              </a:ext>
            </a:extLst>
          </p:cNvPr>
          <p:cNvSpPr/>
          <p:nvPr/>
        </p:nvSpPr>
        <p:spPr>
          <a:xfrm rot="16200000">
            <a:off x="392461" y="6235553"/>
            <a:ext cx="333435" cy="263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0936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3608</TotalTime>
  <Words>5955</Words>
  <Application>Microsoft Office PowerPoint</Application>
  <PresentationFormat>寬螢幕</PresentationFormat>
  <Paragraphs>2761</Paragraphs>
  <Slides>31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8" baseType="lpstr">
      <vt:lpstr>微軟正黑體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95</cp:revision>
  <dcterms:created xsi:type="dcterms:W3CDTF">2024-08-26T13:09:04Z</dcterms:created>
  <dcterms:modified xsi:type="dcterms:W3CDTF">2024-08-29T04:44:49Z</dcterms:modified>
</cp:coreProperties>
</file>